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3" r:id="rId3"/>
    <p:sldId id="268" r:id="rId4"/>
    <p:sldId id="257" r:id="rId5"/>
    <p:sldId id="262" r:id="rId6"/>
    <p:sldId id="260" r:id="rId7"/>
    <p:sldId id="264" r:id="rId8"/>
    <p:sldId id="267" r:id="rId9"/>
    <p:sldId id="266" r:id="rId10"/>
    <p:sldId id="259" r:id="rId11"/>
    <p:sldId id="258" r:id="rId12"/>
    <p:sldId id="269" r:id="rId13"/>
    <p:sldId id="270" r:id="rId14"/>
    <p:sldId id="271" r:id="rId15"/>
    <p:sldId id="272" r:id="rId16"/>
    <p:sldId id="273" r:id="rId17"/>
    <p:sldId id="276" r:id="rId18"/>
    <p:sldId id="274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9D5582-85D2-452E-BA7B-CC3957B4B578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4225A37-C462-4AEA-A3A2-B34652026E1D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КТД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6C3E4B-3D9F-4284-A13B-8F1E9DA7FB83}" type="parTrans" cxnId="{E33D10F2-B403-4EFF-8129-E030A6958793}">
      <dgm:prSet/>
      <dgm:spPr/>
      <dgm:t>
        <a:bodyPr/>
        <a:lstStyle/>
        <a:p>
          <a:endParaRPr lang="ru-RU"/>
        </a:p>
      </dgm:t>
    </dgm:pt>
    <dgm:pt modelId="{02309DFE-8E92-4BF7-AD62-5D27E6A6146C}" type="sibTrans" cxnId="{E33D10F2-B403-4EFF-8129-E030A6958793}">
      <dgm:prSet/>
      <dgm:spPr/>
      <dgm:t>
        <a:bodyPr/>
        <a:lstStyle/>
        <a:p>
          <a:endParaRPr lang="ru-RU"/>
        </a:p>
      </dgm:t>
    </dgm:pt>
    <dgm:pt modelId="{1EF52216-9F70-47C9-9A7D-6A92DA6E53D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коллективное </a:t>
          </a:r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-совместная работа взрослых и детей (продумывание, проведение и анализ) </a:t>
          </a:r>
          <a:endParaRPr lang="ru-RU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ED95E2-4BA1-4A78-B68D-029DF918A56B}" type="parTrans" cxnId="{2F836546-A930-41F6-BA09-1FA7CC9603A5}">
      <dgm:prSet/>
      <dgm:spPr/>
      <dgm:t>
        <a:bodyPr/>
        <a:lstStyle/>
        <a:p>
          <a:endParaRPr lang="ru-RU"/>
        </a:p>
      </dgm:t>
    </dgm:pt>
    <dgm:pt modelId="{183DFDE0-9D0B-41DD-BF75-50343403EFA2}" type="sibTrans" cxnId="{2F836546-A930-41F6-BA09-1FA7CC9603A5}">
      <dgm:prSet/>
      <dgm:spPr/>
      <dgm:t>
        <a:bodyPr/>
        <a:lstStyle/>
        <a:p>
          <a:endParaRPr lang="ru-RU"/>
        </a:p>
      </dgm:t>
    </dgm:pt>
    <dgm:pt modelId="{48F5EF1F-B8DD-4EE6-83DB-BEE95533B3C1}">
      <dgm:prSet phldrT="[Текст]" custT="1"/>
      <dgm:spPr/>
      <dgm:t>
        <a:bodyPr/>
        <a:lstStyle/>
        <a:p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творческое</a:t>
          </a:r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-не стандартное, не шаблонное, создаваемое в совместной творческой деятельности детей и взрослых</a:t>
          </a:r>
          <a:endParaRPr lang="ru-RU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3199B9-58CD-4B63-8C0F-FC14F52CEEF9}" type="parTrans" cxnId="{2EDF6D23-5729-45E3-B491-1210624EEB8E}">
      <dgm:prSet/>
      <dgm:spPr/>
      <dgm:t>
        <a:bodyPr/>
        <a:lstStyle/>
        <a:p>
          <a:endParaRPr lang="ru-RU"/>
        </a:p>
      </dgm:t>
    </dgm:pt>
    <dgm:pt modelId="{6CD4E6AD-AF4D-49DC-BA71-337C5C10706C}" type="sibTrans" cxnId="{2EDF6D23-5729-45E3-B491-1210624EEB8E}">
      <dgm:prSet/>
      <dgm:spPr/>
      <dgm:t>
        <a:bodyPr/>
        <a:lstStyle/>
        <a:p>
          <a:endParaRPr lang="ru-RU"/>
        </a:p>
      </dgm:t>
    </dgm:pt>
    <dgm:pt modelId="{F988849F-07C2-4BAF-8992-458FD09AAEB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дело-</a:t>
          </a:r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занятие, действие как забота  о своем коллективе, друг о друге, об окружающих людях, о далеких друзьях, об улучшении жизни</a:t>
          </a:r>
          <a:endParaRPr lang="ru-RU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332DE8-D6C2-4AE5-A192-D4E69653804D}" type="parTrans" cxnId="{B376A8CC-10BC-4B62-A182-F62D142F813A}">
      <dgm:prSet/>
      <dgm:spPr/>
      <dgm:t>
        <a:bodyPr/>
        <a:lstStyle/>
        <a:p>
          <a:endParaRPr lang="ru-RU"/>
        </a:p>
      </dgm:t>
    </dgm:pt>
    <dgm:pt modelId="{452691A3-D64F-48FD-9F4F-487418C362C6}" type="sibTrans" cxnId="{B376A8CC-10BC-4B62-A182-F62D142F813A}">
      <dgm:prSet/>
      <dgm:spPr/>
      <dgm:t>
        <a:bodyPr/>
        <a:lstStyle/>
        <a:p>
          <a:endParaRPr lang="ru-RU"/>
        </a:p>
      </dgm:t>
    </dgm:pt>
    <dgm:pt modelId="{68F19056-1B9A-4AFD-AB60-60B6CEA7117C}" type="pres">
      <dgm:prSet presAssocID="{B69D5582-85D2-452E-BA7B-CC3957B4B57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F843C9-908A-4056-86AE-6533BD792D2B}" type="pres">
      <dgm:prSet presAssocID="{24225A37-C462-4AEA-A3A2-B34652026E1D}" presName="root1" presStyleCnt="0"/>
      <dgm:spPr/>
    </dgm:pt>
    <dgm:pt modelId="{F8AD3DE3-8D84-4652-BFC1-9EC19895E266}" type="pres">
      <dgm:prSet presAssocID="{24225A37-C462-4AEA-A3A2-B34652026E1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4ABBE6-ECB3-4E06-BB73-D50331D1740D}" type="pres">
      <dgm:prSet presAssocID="{24225A37-C462-4AEA-A3A2-B34652026E1D}" presName="level2hierChild" presStyleCnt="0"/>
      <dgm:spPr/>
    </dgm:pt>
    <dgm:pt modelId="{73B86D5E-5977-41AB-84F1-098830D4214D}" type="pres">
      <dgm:prSet presAssocID="{28ED95E2-4BA1-4A78-B68D-029DF918A56B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3F0F0114-F94E-4809-A66A-9769C2D59B08}" type="pres">
      <dgm:prSet presAssocID="{28ED95E2-4BA1-4A78-B68D-029DF918A56B}" presName="connTx" presStyleLbl="parChTrans1D2" presStyleIdx="0" presStyleCnt="3"/>
      <dgm:spPr/>
      <dgm:t>
        <a:bodyPr/>
        <a:lstStyle/>
        <a:p>
          <a:endParaRPr lang="ru-RU"/>
        </a:p>
      </dgm:t>
    </dgm:pt>
    <dgm:pt modelId="{85EDB19A-185E-44DB-BE18-641D16473A73}" type="pres">
      <dgm:prSet presAssocID="{1EF52216-9F70-47C9-9A7D-6A92DA6E53D3}" presName="root2" presStyleCnt="0"/>
      <dgm:spPr/>
    </dgm:pt>
    <dgm:pt modelId="{92E17040-4152-46E4-B709-CC252D5E8AA3}" type="pres">
      <dgm:prSet presAssocID="{1EF52216-9F70-47C9-9A7D-6A92DA6E53D3}" presName="LevelTwoTextNode" presStyleLbl="node2" presStyleIdx="0" presStyleCnt="3" custScaleX="186970" custScaleY="1302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D15107-D5C0-45EE-B45C-6C89A21ED7C3}" type="pres">
      <dgm:prSet presAssocID="{1EF52216-9F70-47C9-9A7D-6A92DA6E53D3}" presName="level3hierChild" presStyleCnt="0"/>
      <dgm:spPr/>
    </dgm:pt>
    <dgm:pt modelId="{9493B16D-D726-4F39-ACA5-9E0A1330E3AF}" type="pres">
      <dgm:prSet presAssocID="{453199B9-58CD-4B63-8C0F-FC14F52CEEF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23200283-2391-4D15-A2D2-ACCE84CAD733}" type="pres">
      <dgm:prSet presAssocID="{453199B9-58CD-4B63-8C0F-FC14F52CEEF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68271054-91FA-438D-A33C-69C33BEEB539}" type="pres">
      <dgm:prSet presAssocID="{48F5EF1F-B8DD-4EE6-83DB-BEE95533B3C1}" presName="root2" presStyleCnt="0"/>
      <dgm:spPr/>
    </dgm:pt>
    <dgm:pt modelId="{6A64BCD2-6876-4545-BFBB-B75A19C0CA91}" type="pres">
      <dgm:prSet presAssocID="{48F5EF1F-B8DD-4EE6-83DB-BEE95533B3C1}" presName="LevelTwoTextNode" presStyleLbl="node2" presStyleIdx="1" presStyleCnt="3" custScaleX="186171" custScaleY="2160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9F38CE-65CE-4F79-B02C-6F32E6CD932B}" type="pres">
      <dgm:prSet presAssocID="{48F5EF1F-B8DD-4EE6-83DB-BEE95533B3C1}" presName="level3hierChild" presStyleCnt="0"/>
      <dgm:spPr/>
    </dgm:pt>
    <dgm:pt modelId="{2707C2A9-A7D9-48DB-B7CE-E46410E8E0E0}" type="pres">
      <dgm:prSet presAssocID="{38332DE8-D6C2-4AE5-A192-D4E69653804D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BFBB3E2D-26D4-4264-831F-898F35270793}" type="pres">
      <dgm:prSet presAssocID="{38332DE8-D6C2-4AE5-A192-D4E69653804D}" presName="connTx" presStyleLbl="parChTrans1D2" presStyleIdx="2" presStyleCnt="3"/>
      <dgm:spPr/>
      <dgm:t>
        <a:bodyPr/>
        <a:lstStyle/>
        <a:p>
          <a:endParaRPr lang="ru-RU"/>
        </a:p>
      </dgm:t>
    </dgm:pt>
    <dgm:pt modelId="{B0089192-E741-49AF-8DC1-6A8BB0BD7C81}" type="pres">
      <dgm:prSet presAssocID="{F988849F-07C2-4BAF-8992-458FD09AAEB5}" presName="root2" presStyleCnt="0"/>
      <dgm:spPr/>
    </dgm:pt>
    <dgm:pt modelId="{B3E3B8DD-0D5E-4E40-98A6-80CAE7C7B8D6}" type="pres">
      <dgm:prSet presAssocID="{F988849F-07C2-4BAF-8992-458FD09AAEB5}" presName="LevelTwoTextNode" presStyleLbl="node2" presStyleIdx="2" presStyleCnt="3" custScaleX="186171" custScaleY="2160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EA4589-7526-464E-B11F-CAE4139C1419}" type="pres">
      <dgm:prSet presAssocID="{F988849F-07C2-4BAF-8992-458FD09AAEB5}" presName="level3hierChild" presStyleCnt="0"/>
      <dgm:spPr/>
    </dgm:pt>
  </dgm:ptLst>
  <dgm:cxnLst>
    <dgm:cxn modelId="{F934D86D-0657-44F3-A890-F5B49A75ED65}" type="presOf" srcId="{28ED95E2-4BA1-4A78-B68D-029DF918A56B}" destId="{3F0F0114-F94E-4809-A66A-9769C2D59B08}" srcOrd="1" destOrd="0" presId="urn:microsoft.com/office/officeart/2008/layout/HorizontalMultiLevelHierarchy"/>
    <dgm:cxn modelId="{C12A5939-20FB-4B7F-AC2C-6413517A411F}" type="presOf" srcId="{48F5EF1F-B8DD-4EE6-83DB-BEE95533B3C1}" destId="{6A64BCD2-6876-4545-BFBB-B75A19C0CA91}" srcOrd="0" destOrd="0" presId="urn:microsoft.com/office/officeart/2008/layout/HorizontalMultiLevelHierarchy"/>
    <dgm:cxn modelId="{F17728FB-7355-48B3-BBF1-5B8C52C90F7C}" type="presOf" srcId="{B69D5582-85D2-452E-BA7B-CC3957B4B578}" destId="{68F19056-1B9A-4AFD-AB60-60B6CEA7117C}" srcOrd="0" destOrd="0" presId="urn:microsoft.com/office/officeart/2008/layout/HorizontalMultiLevelHierarchy"/>
    <dgm:cxn modelId="{B61F922D-0DBD-431C-A3F9-5122B0905F9D}" type="presOf" srcId="{F988849F-07C2-4BAF-8992-458FD09AAEB5}" destId="{B3E3B8DD-0D5E-4E40-98A6-80CAE7C7B8D6}" srcOrd="0" destOrd="0" presId="urn:microsoft.com/office/officeart/2008/layout/HorizontalMultiLevelHierarchy"/>
    <dgm:cxn modelId="{E33D10F2-B403-4EFF-8129-E030A6958793}" srcId="{B69D5582-85D2-452E-BA7B-CC3957B4B578}" destId="{24225A37-C462-4AEA-A3A2-B34652026E1D}" srcOrd="0" destOrd="0" parTransId="{6E6C3E4B-3D9F-4284-A13B-8F1E9DA7FB83}" sibTransId="{02309DFE-8E92-4BF7-AD62-5D27E6A6146C}"/>
    <dgm:cxn modelId="{2F836546-A930-41F6-BA09-1FA7CC9603A5}" srcId="{24225A37-C462-4AEA-A3A2-B34652026E1D}" destId="{1EF52216-9F70-47C9-9A7D-6A92DA6E53D3}" srcOrd="0" destOrd="0" parTransId="{28ED95E2-4BA1-4A78-B68D-029DF918A56B}" sibTransId="{183DFDE0-9D0B-41DD-BF75-50343403EFA2}"/>
    <dgm:cxn modelId="{16C1FFE7-A036-4469-AD2B-281FAABD123B}" type="presOf" srcId="{1EF52216-9F70-47C9-9A7D-6A92DA6E53D3}" destId="{92E17040-4152-46E4-B709-CC252D5E8AA3}" srcOrd="0" destOrd="0" presId="urn:microsoft.com/office/officeart/2008/layout/HorizontalMultiLevelHierarchy"/>
    <dgm:cxn modelId="{53A30F41-1DC4-4AA3-9A71-FA6FA570526B}" type="presOf" srcId="{453199B9-58CD-4B63-8C0F-FC14F52CEEF9}" destId="{23200283-2391-4D15-A2D2-ACCE84CAD733}" srcOrd="1" destOrd="0" presId="urn:microsoft.com/office/officeart/2008/layout/HorizontalMultiLevelHierarchy"/>
    <dgm:cxn modelId="{8DE3867E-8BFB-44FE-970D-EB48C3DC7350}" type="presOf" srcId="{28ED95E2-4BA1-4A78-B68D-029DF918A56B}" destId="{73B86D5E-5977-41AB-84F1-098830D4214D}" srcOrd="0" destOrd="0" presId="urn:microsoft.com/office/officeart/2008/layout/HorizontalMultiLevelHierarchy"/>
    <dgm:cxn modelId="{B376A8CC-10BC-4B62-A182-F62D142F813A}" srcId="{24225A37-C462-4AEA-A3A2-B34652026E1D}" destId="{F988849F-07C2-4BAF-8992-458FD09AAEB5}" srcOrd="2" destOrd="0" parTransId="{38332DE8-D6C2-4AE5-A192-D4E69653804D}" sibTransId="{452691A3-D64F-48FD-9F4F-487418C362C6}"/>
    <dgm:cxn modelId="{3C2ED56A-2860-4A9D-8AF3-6FD1C0018131}" type="presOf" srcId="{38332DE8-D6C2-4AE5-A192-D4E69653804D}" destId="{2707C2A9-A7D9-48DB-B7CE-E46410E8E0E0}" srcOrd="0" destOrd="0" presId="urn:microsoft.com/office/officeart/2008/layout/HorizontalMultiLevelHierarchy"/>
    <dgm:cxn modelId="{26FDC698-39E3-43C6-B57E-915BA49FED78}" type="presOf" srcId="{453199B9-58CD-4B63-8C0F-FC14F52CEEF9}" destId="{9493B16D-D726-4F39-ACA5-9E0A1330E3AF}" srcOrd="0" destOrd="0" presId="urn:microsoft.com/office/officeart/2008/layout/HorizontalMultiLevelHierarchy"/>
    <dgm:cxn modelId="{5FB5256A-9E19-48CF-AF01-4AAB8E4115C1}" type="presOf" srcId="{24225A37-C462-4AEA-A3A2-B34652026E1D}" destId="{F8AD3DE3-8D84-4652-BFC1-9EC19895E266}" srcOrd="0" destOrd="0" presId="urn:microsoft.com/office/officeart/2008/layout/HorizontalMultiLevelHierarchy"/>
    <dgm:cxn modelId="{2EDF6D23-5729-45E3-B491-1210624EEB8E}" srcId="{24225A37-C462-4AEA-A3A2-B34652026E1D}" destId="{48F5EF1F-B8DD-4EE6-83DB-BEE95533B3C1}" srcOrd="1" destOrd="0" parTransId="{453199B9-58CD-4B63-8C0F-FC14F52CEEF9}" sibTransId="{6CD4E6AD-AF4D-49DC-BA71-337C5C10706C}"/>
    <dgm:cxn modelId="{9AA96B7C-D1D0-42E2-AFFE-AEC8C468F016}" type="presOf" srcId="{38332DE8-D6C2-4AE5-A192-D4E69653804D}" destId="{BFBB3E2D-26D4-4264-831F-898F35270793}" srcOrd="1" destOrd="0" presId="urn:microsoft.com/office/officeart/2008/layout/HorizontalMultiLevelHierarchy"/>
    <dgm:cxn modelId="{6F542E96-F6BA-479F-84C8-08A63757E49A}" type="presParOf" srcId="{68F19056-1B9A-4AFD-AB60-60B6CEA7117C}" destId="{5EF843C9-908A-4056-86AE-6533BD792D2B}" srcOrd="0" destOrd="0" presId="urn:microsoft.com/office/officeart/2008/layout/HorizontalMultiLevelHierarchy"/>
    <dgm:cxn modelId="{EC7DED7F-AA9D-47B0-8BD3-FD6AF9858B3F}" type="presParOf" srcId="{5EF843C9-908A-4056-86AE-6533BD792D2B}" destId="{F8AD3DE3-8D84-4652-BFC1-9EC19895E266}" srcOrd="0" destOrd="0" presId="urn:microsoft.com/office/officeart/2008/layout/HorizontalMultiLevelHierarchy"/>
    <dgm:cxn modelId="{B27E9DA4-CE24-483E-99A4-C969862E0500}" type="presParOf" srcId="{5EF843C9-908A-4056-86AE-6533BD792D2B}" destId="{1D4ABBE6-ECB3-4E06-BB73-D50331D1740D}" srcOrd="1" destOrd="0" presId="urn:microsoft.com/office/officeart/2008/layout/HorizontalMultiLevelHierarchy"/>
    <dgm:cxn modelId="{BBE5412C-4099-4A04-B186-15A22098C443}" type="presParOf" srcId="{1D4ABBE6-ECB3-4E06-BB73-D50331D1740D}" destId="{73B86D5E-5977-41AB-84F1-098830D4214D}" srcOrd="0" destOrd="0" presId="urn:microsoft.com/office/officeart/2008/layout/HorizontalMultiLevelHierarchy"/>
    <dgm:cxn modelId="{11FF6C8D-EEDF-4675-8EE7-71D03118BB84}" type="presParOf" srcId="{73B86D5E-5977-41AB-84F1-098830D4214D}" destId="{3F0F0114-F94E-4809-A66A-9769C2D59B08}" srcOrd="0" destOrd="0" presId="urn:microsoft.com/office/officeart/2008/layout/HorizontalMultiLevelHierarchy"/>
    <dgm:cxn modelId="{91CA8E7B-AF0B-49D1-ADBB-E6C88023039B}" type="presParOf" srcId="{1D4ABBE6-ECB3-4E06-BB73-D50331D1740D}" destId="{85EDB19A-185E-44DB-BE18-641D16473A73}" srcOrd="1" destOrd="0" presId="urn:microsoft.com/office/officeart/2008/layout/HorizontalMultiLevelHierarchy"/>
    <dgm:cxn modelId="{280D4811-D711-40B8-9E7C-29D3281915CD}" type="presParOf" srcId="{85EDB19A-185E-44DB-BE18-641D16473A73}" destId="{92E17040-4152-46E4-B709-CC252D5E8AA3}" srcOrd="0" destOrd="0" presId="urn:microsoft.com/office/officeart/2008/layout/HorizontalMultiLevelHierarchy"/>
    <dgm:cxn modelId="{D319CF41-32F7-4F3D-9577-AEEC24C8C743}" type="presParOf" srcId="{85EDB19A-185E-44DB-BE18-641D16473A73}" destId="{47D15107-D5C0-45EE-B45C-6C89A21ED7C3}" srcOrd="1" destOrd="0" presId="urn:microsoft.com/office/officeart/2008/layout/HorizontalMultiLevelHierarchy"/>
    <dgm:cxn modelId="{E3518FF0-5AA5-462E-9F70-345AF833297A}" type="presParOf" srcId="{1D4ABBE6-ECB3-4E06-BB73-D50331D1740D}" destId="{9493B16D-D726-4F39-ACA5-9E0A1330E3AF}" srcOrd="2" destOrd="0" presId="urn:microsoft.com/office/officeart/2008/layout/HorizontalMultiLevelHierarchy"/>
    <dgm:cxn modelId="{FA9EA52D-B174-4CDC-83D4-DC49D8D76107}" type="presParOf" srcId="{9493B16D-D726-4F39-ACA5-9E0A1330E3AF}" destId="{23200283-2391-4D15-A2D2-ACCE84CAD733}" srcOrd="0" destOrd="0" presId="urn:microsoft.com/office/officeart/2008/layout/HorizontalMultiLevelHierarchy"/>
    <dgm:cxn modelId="{7A380FC1-1DAF-4777-89CA-15E0A73D9CE8}" type="presParOf" srcId="{1D4ABBE6-ECB3-4E06-BB73-D50331D1740D}" destId="{68271054-91FA-438D-A33C-69C33BEEB539}" srcOrd="3" destOrd="0" presId="urn:microsoft.com/office/officeart/2008/layout/HorizontalMultiLevelHierarchy"/>
    <dgm:cxn modelId="{50427773-C4D5-4732-9EE8-395134DFBC2B}" type="presParOf" srcId="{68271054-91FA-438D-A33C-69C33BEEB539}" destId="{6A64BCD2-6876-4545-BFBB-B75A19C0CA91}" srcOrd="0" destOrd="0" presId="urn:microsoft.com/office/officeart/2008/layout/HorizontalMultiLevelHierarchy"/>
    <dgm:cxn modelId="{AADD3DEA-ED4C-42F8-A56E-C7EBFB07034E}" type="presParOf" srcId="{68271054-91FA-438D-A33C-69C33BEEB539}" destId="{4F9F38CE-65CE-4F79-B02C-6F32E6CD932B}" srcOrd="1" destOrd="0" presId="urn:microsoft.com/office/officeart/2008/layout/HorizontalMultiLevelHierarchy"/>
    <dgm:cxn modelId="{02A288B3-45DC-42F7-BC01-28BF2B6BC67F}" type="presParOf" srcId="{1D4ABBE6-ECB3-4E06-BB73-D50331D1740D}" destId="{2707C2A9-A7D9-48DB-B7CE-E46410E8E0E0}" srcOrd="4" destOrd="0" presId="urn:microsoft.com/office/officeart/2008/layout/HorizontalMultiLevelHierarchy"/>
    <dgm:cxn modelId="{7661428C-6B1F-4E84-9FFB-9F564E92B055}" type="presParOf" srcId="{2707C2A9-A7D9-48DB-B7CE-E46410E8E0E0}" destId="{BFBB3E2D-26D4-4264-831F-898F35270793}" srcOrd="0" destOrd="0" presId="urn:microsoft.com/office/officeart/2008/layout/HorizontalMultiLevelHierarchy"/>
    <dgm:cxn modelId="{1F76BC61-C582-4F90-9746-5F9EF8A7DEE6}" type="presParOf" srcId="{1D4ABBE6-ECB3-4E06-BB73-D50331D1740D}" destId="{B0089192-E741-49AF-8DC1-6A8BB0BD7C81}" srcOrd="5" destOrd="0" presId="urn:microsoft.com/office/officeart/2008/layout/HorizontalMultiLevelHierarchy"/>
    <dgm:cxn modelId="{DC9D0BB5-2930-409E-BD88-74ADC0C34839}" type="presParOf" srcId="{B0089192-E741-49AF-8DC1-6A8BB0BD7C81}" destId="{B3E3B8DD-0D5E-4E40-98A6-80CAE7C7B8D6}" srcOrd="0" destOrd="0" presId="urn:microsoft.com/office/officeart/2008/layout/HorizontalMultiLevelHierarchy"/>
    <dgm:cxn modelId="{673B7BFF-0DD9-4E9B-81AE-5CDD87B2D541}" type="presParOf" srcId="{B0089192-E741-49AF-8DC1-6A8BB0BD7C81}" destId="{27EA4589-7526-464E-B11F-CAE4139C141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9D5582-85D2-452E-BA7B-CC3957B4B578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4225A37-C462-4AEA-A3A2-B34652026E1D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Классификация КТД</a:t>
          </a:r>
          <a:endParaRPr lang="ru-RU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6C3E4B-3D9F-4284-A13B-8F1E9DA7FB83}" type="parTrans" cxnId="{E33D10F2-B403-4EFF-8129-E030A6958793}">
      <dgm:prSet/>
      <dgm:spPr/>
      <dgm:t>
        <a:bodyPr/>
        <a:lstStyle/>
        <a:p>
          <a:endParaRPr lang="ru-RU"/>
        </a:p>
      </dgm:t>
    </dgm:pt>
    <dgm:pt modelId="{02309DFE-8E92-4BF7-AD62-5D27E6A6146C}" type="sibTrans" cxnId="{E33D10F2-B403-4EFF-8129-E030A6958793}">
      <dgm:prSet/>
      <dgm:spPr/>
      <dgm:t>
        <a:bodyPr/>
        <a:lstStyle/>
        <a:p>
          <a:endParaRPr lang="ru-RU"/>
        </a:p>
      </dgm:t>
    </dgm:pt>
    <dgm:pt modelId="{1EF52216-9F70-47C9-9A7D-6A92DA6E53D3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 жанру </a:t>
          </a:r>
          <a:endParaRPr lang="ru-RU" sz="4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ED95E2-4BA1-4A78-B68D-029DF918A56B}" type="parTrans" cxnId="{2F836546-A930-41F6-BA09-1FA7CC9603A5}">
      <dgm:prSet/>
      <dgm:spPr/>
      <dgm:t>
        <a:bodyPr/>
        <a:lstStyle/>
        <a:p>
          <a:endParaRPr lang="ru-RU"/>
        </a:p>
      </dgm:t>
    </dgm:pt>
    <dgm:pt modelId="{183DFDE0-9D0B-41DD-BF75-50343403EFA2}" type="sibTrans" cxnId="{2F836546-A930-41F6-BA09-1FA7CC9603A5}">
      <dgm:prSet/>
      <dgm:spPr/>
      <dgm:t>
        <a:bodyPr/>
        <a:lstStyle/>
        <a:p>
          <a:endParaRPr lang="ru-RU"/>
        </a:p>
      </dgm:t>
    </dgm:pt>
    <dgm:pt modelId="{48F5EF1F-B8DD-4EE6-83DB-BEE95533B3C1}">
      <dgm:prSet phldrT="[Текст]" custT="1"/>
      <dgm:spPr/>
      <dgm:t>
        <a:bodyPr/>
        <a:lstStyle/>
        <a:p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 длительности подготовки и проведения</a:t>
          </a:r>
          <a:endParaRPr lang="ru-RU" sz="3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3199B9-58CD-4B63-8C0F-FC14F52CEEF9}" type="parTrans" cxnId="{2EDF6D23-5729-45E3-B491-1210624EEB8E}">
      <dgm:prSet/>
      <dgm:spPr/>
      <dgm:t>
        <a:bodyPr/>
        <a:lstStyle/>
        <a:p>
          <a:endParaRPr lang="ru-RU"/>
        </a:p>
      </dgm:t>
    </dgm:pt>
    <dgm:pt modelId="{6CD4E6AD-AF4D-49DC-BA71-337C5C10706C}" type="sibTrans" cxnId="{2EDF6D23-5729-45E3-B491-1210624EEB8E}">
      <dgm:prSet/>
      <dgm:spPr/>
      <dgm:t>
        <a:bodyPr/>
        <a:lstStyle/>
        <a:p>
          <a:endParaRPr lang="ru-RU"/>
        </a:p>
      </dgm:t>
    </dgm:pt>
    <dgm:pt modelId="{F988849F-07C2-4BAF-8992-458FD09AAEB5}">
      <dgm:prSet phldrT="[Текст]" custT="1"/>
      <dgm:spPr/>
      <dgm:t>
        <a:bodyPr/>
        <a:lstStyle/>
        <a:p>
          <a:r>
            <a: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 объему</a:t>
          </a:r>
          <a:endParaRPr lang="ru-RU" sz="4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332DE8-D6C2-4AE5-A192-D4E69653804D}" type="parTrans" cxnId="{B376A8CC-10BC-4B62-A182-F62D142F813A}">
      <dgm:prSet/>
      <dgm:spPr/>
      <dgm:t>
        <a:bodyPr/>
        <a:lstStyle/>
        <a:p>
          <a:endParaRPr lang="ru-RU"/>
        </a:p>
      </dgm:t>
    </dgm:pt>
    <dgm:pt modelId="{452691A3-D64F-48FD-9F4F-487418C362C6}" type="sibTrans" cxnId="{B376A8CC-10BC-4B62-A182-F62D142F813A}">
      <dgm:prSet/>
      <dgm:spPr/>
      <dgm:t>
        <a:bodyPr/>
        <a:lstStyle/>
        <a:p>
          <a:endParaRPr lang="ru-RU"/>
        </a:p>
      </dgm:t>
    </dgm:pt>
    <dgm:pt modelId="{68F19056-1B9A-4AFD-AB60-60B6CEA7117C}" type="pres">
      <dgm:prSet presAssocID="{B69D5582-85D2-452E-BA7B-CC3957B4B57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F843C9-908A-4056-86AE-6533BD792D2B}" type="pres">
      <dgm:prSet presAssocID="{24225A37-C462-4AEA-A3A2-B34652026E1D}" presName="root1" presStyleCnt="0"/>
      <dgm:spPr/>
    </dgm:pt>
    <dgm:pt modelId="{F8AD3DE3-8D84-4652-BFC1-9EC19895E266}" type="pres">
      <dgm:prSet presAssocID="{24225A37-C462-4AEA-A3A2-B34652026E1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4ABBE6-ECB3-4E06-BB73-D50331D1740D}" type="pres">
      <dgm:prSet presAssocID="{24225A37-C462-4AEA-A3A2-B34652026E1D}" presName="level2hierChild" presStyleCnt="0"/>
      <dgm:spPr/>
    </dgm:pt>
    <dgm:pt modelId="{73B86D5E-5977-41AB-84F1-098830D4214D}" type="pres">
      <dgm:prSet presAssocID="{28ED95E2-4BA1-4A78-B68D-029DF918A56B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3F0F0114-F94E-4809-A66A-9769C2D59B08}" type="pres">
      <dgm:prSet presAssocID="{28ED95E2-4BA1-4A78-B68D-029DF918A56B}" presName="connTx" presStyleLbl="parChTrans1D2" presStyleIdx="0" presStyleCnt="3"/>
      <dgm:spPr/>
      <dgm:t>
        <a:bodyPr/>
        <a:lstStyle/>
        <a:p>
          <a:endParaRPr lang="ru-RU"/>
        </a:p>
      </dgm:t>
    </dgm:pt>
    <dgm:pt modelId="{85EDB19A-185E-44DB-BE18-641D16473A73}" type="pres">
      <dgm:prSet presAssocID="{1EF52216-9F70-47C9-9A7D-6A92DA6E53D3}" presName="root2" presStyleCnt="0"/>
      <dgm:spPr/>
    </dgm:pt>
    <dgm:pt modelId="{92E17040-4152-46E4-B709-CC252D5E8AA3}" type="pres">
      <dgm:prSet presAssocID="{1EF52216-9F70-47C9-9A7D-6A92DA6E53D3}" presName="LevelTwoTextNode" presStyleLbl="node2" presStyleIdx="0" presStyleCnt="3" custScaleX="186970" custScaleY="92279" custLinFactNeighborX="-594" custLinFactNeighborY="-3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D15107-D5C0-45EE-B45C-6C89A21ED7C3}" type="pres">
      <dgm:prSet presAssocID="{1EF52216-9F70-47C9-9A7D-6A92DA6E53D3}" presName="level3hierChild" presStyleCnt="0"/>
      <dgm:spPr/>
    </dgm:pt>
    <dgm:pt modelId="{9493B16D-D726-4F39-ACA5-9E0A1330E3AF}" type="pres">
      <dgm:prSet presAssocID="{453199B9-58CD-4B63-8C0F-FC14F52CEEF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23200283-2391-4D15-A2D2-ACCE84CAD733}" type="pres">
      <dgm:prSet presAssocID="{453199B9-58CD-4B63-8C0F-FC14F52CEEF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68271054-91FA-438D-A33C-69C33BEEB539}" type="pres">
      <dgm:prSet presAssocID="{48F5EF1F-B8DD-4EE6-83DB-BEE95533B3C1}" presName="root2" presStyleCnt="0"/>
      <dgm:spPr/>
    </dgm:pt>
    <dgm:pt modelId="{6A64BCD2-6876-4545-BFBB-B75A19C0CA91}" type="pres">
      <dgm:prSet presAssocID="{48F5EF1F-B8DD-4EE6-83DB-BEE95533B3C1}" presName="LevelTwoTextNode" presStyleLbl="node2" presStyleIdx="1" presStyleCnt="3" custScaleX="186171" custScaleY="2160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9F38CE-65CE-4F79-B02C-6F32E6CD932B}" type="pres">
      <dgm:prSet presAssocID="{48F5EF1F-B8DD-4EE6-83DB-BEE95533B3C1}" presName="level3hierChild" presStyleCnt="0"/>
      <dgm:spPr/>
    </dgm:pt>
    <dgm:pt modelId="{2707C2A9-A7D9-48DB-B7CE-E46410E8E0E0}" type="pres">
      <dgm:prSet presAssocID="{38332DE8-D6C2-4AE5-A192-D4E69653804D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BFBB3E2D-26D4-4264-831F-898F35270793}" type="pres">
      <dgm:prSet presAssocID="{38332DE8-D6C2-4AE5-A192-D4E69653804D}" presName="connTx" presStyleLbl="parChTrans1D2" presStyleIdx="2" presStyleCnt="3"/>
      <dgm:spPr/>
      <dgm:t>
        <a:bodyPr/>
        <a:lstStyle/>
        <a:p>
          <a:endParaRPr lang="ru-RU"/>
        </a:p>
      </dgm:t>
    </dgm:pt>
    <dgm:pt modelId="{B0089192-E741-49AF-8DC1-6A8BB0BD7C81}" type="pres">
      <dgm:prSet presAssocID="{F988849F-07C2-4BAF-8992-458FD09AAEB5}" presName="root2" presStyleCnt="0"/>
      <dgm:spPr/>
    </dgm:pt>
    <dgm:pt modelId="{B3E3B8DD-0D5E-4E40-98A6-80CAE7C7B8D6}" type="pres">
      <dgm:prSet presAssocID="{F988849F-07C2-4BAF-8992-458FD09AAEB5}" presName="LevelTwoTextNode" presStyleLbl="node2" presStyleIdx="2" presStyleCnt="3" custScaleX="186171" custScaleY="1085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EA4589-7526-464E-B11F-CAE4139C1419}" type="pres">
      <dgm:prSet presAssocID="{F988849F-07C2-4BAF-8992-458FD09AAEB5}" presName="level3hierChild" presStyleCnt="0"/>
      <dgm:spPr/>
    </dgm:pt>
  </dgm:ptLst>
  <dgm:cxnLst>
    <dgm:cxn modelId="{025474D5-D880-4367-B311-B6C65BB8CC6A}" type="presOf" srcId="{38332DE8-D6C2-4AE5-A192-D4E69653804D}" destId="{BFBB3E2D-26D4-4264-831F-898F35270793}" srcOrd="1" destOrd="0" presId="urn:microsoft.com/office/officeart/2008/layout/HorizontalMultiLevelHierarchy"/>
    <dgm:cxn modelId="{AA93A36F-9366-47D8-8578-E11BB108CB6E}" type="presOf" srcId="{28ED95E2-4BA1-4A78-B68D-029DF918A56B}" destId="{73B86D5E-5977-41AB-84F1-098830D4214D}" srcOrd="0" destOrd="0" presId="urn:microsoft.com/office/officeart/2008/layout/HorizontalMultiLevelHierarchy"/>
    <dgm:cxn modelId="{03992E72-8B27-49E5-A74A-B783DCFF9052}" type="presOf" srcId="{48F5EF1F-B8DD-4EE6-83DB-BEE95533B3C1}" destId="{6A64BCD2-6876-4545-BFBB-B75A19C0CA91}" srcOrd="0" destOrd="0" presId="urn:microsoft.com/office/officeart/2008/layout/HorizontalMultiLevelHierarchy"/>
    <dgm:cxn modelId="{5CC2540D-7BEA-461B-8502-4EBF2DA30BE0}" type="presOf" srcId="{38332DE8-D6C2-4AE5-A192-D4E69653804D}" destId="{2707C2A9-A7D9-48DB-B7CE-E46410E8E0E0}" srcOrd="0" destOrd="0" presId="urn:microsoft.com/office/officeart/2008/layout/HorizontalMultiLevelHierarchy"/>
    <dgm:cxn modelId="{E33D10F2-B403-4EFF-8129-E030A6958793}" srcId="{B69D5582-85D2-452E-BA7B-CC3957B4B578}" destId="{24225A37-C462-4AEA-A3A2-B34652026E1D}" srcOrd="0" destOrd="0" parTransId="{6E6C3E4B-3D9F-4284-A13B-8F1E9DA7FB83}" sibTransId="{02309DFE-8E92-4BF7-AD62-5D27E6A6146C}"/>
    <dgm:cxn modelId="{C10D6372-C9A2-459A-A64C-4D93EB21FE0E}" type="presOf" srcId="{B69D5582-85D2-452E-BA7B-CC3957B4B578}" destId="{68F19056-1B9A-4AFD-AB60-60B6CEA7117C}" srcOrd="0" destOrd="0" presId="urn:microsoft.com/office/officeart/2008/layout/HorizontalMultiLevelHierarchy"/>
    <dgm:cxn modelId="{40038F46-C833-43EC-AFD2-72099C950311}" type="presOf" srcId="{1EF52216-9F70-47C9-9A7D-6A92DA6E53D3}" destId="{92E17040-4152-46E4-B709-CC252D5E8AA3}" srcOrd="0" destOrd="0" presId="urn:microsoft.com/office/officeart/2008/layout/HorizontalMultiLevelHierarchy"/>
    <dgm:cxn modelId="{2F836546-A930-41F6-BA09-1FA7CC9603A5}" srcId="{24225A37-C462-4AEA-A3A2-B34652026E1D}" destId="{1EF52216-9F70-47C9-9A7D-6A92DA6E53D3}" srcOrd="0" destOrd="0" parTransId="{28ED95E2-4BA1-4A78-B68D-029DF918A56B}" sibTransId="{183DFDE0-9D0B-41DD-BF75-50343403EFA2}"/>
    <dgm:cxn modelId="{1D4252EC-034D-46D4-A8F9-623C7DF2174D}" type="presOf" srcId="{F988849F-07C2-4BAF-8992-458FD09AAEB5}" destId="{B3E3B8DD-0D5E-4E40-98A6-80CAE7C7B8D6}" srcOrd="0" destOrd="0" presId="urn:microsoft.com/office/officeart/2008/layout/HorizontalMultiLevelHierarchy"/>
    <dgm:cxn modelId="{460D4B7A-6CC5-4D1E-9BC9-6804E88018AD}" type="presOf" srcId="{24225A37-C462-4AEA-A3A2-B34652026E1D}" destId="{F8AD3DE3-8D84-4652-BFC1-9EC19895E266}" srcOrd="0" destOrd="0" presId="urn:microsoft.com/office/officeart/2008/layout/HorizontalMultiLevelHierarchy"/>
    <dgm:cxn modelId="{B376A8CC-10BC-4B62-A182-F62D142F813A}" srcId="{24225A37-C462-4AEA-A3A2-B34652026E1D}" destId="{F988849F-07C2-4BAF-8992-458FD09AAEB5}" srcOrd="2" destOrd="0" parTransId="{38332DE8-D6C2-4AE5-A192-D4E69653804D}" sibTransId="{452691A3-D64F-48FD-9F4F-487418C362C6}"/>
    <dgm:cxn modelId="{1003D711-E3CE-4BBB-99F3-D61BAA02A643}" type="presOf" srcId="{453199B9-58CD-4B63-8C0F-FC14F52CEEF9}" destId="{23200283-2391-4D15-A2D2-ACCE84CAD733}" srcOrd="1" destOrd="0" presId="urn:microsoft.com/office/officeart/2008/layout/HorizontalMultiLevelHierarchy"/>
    <dgm:cxn modelId="{E44A7EB4-6C1F-433D-BAA1-4F0D33EFD2B3}" type="presOf" srcId="{453199B9-58CD-4B63-8C0F-FC14F52CEEF9}" destId="{9493B16D-D726-4F39-ACA5-9E0A1330E3AF}" srcOrd="0" destOrd="0" presId="urn:microsoft.com/office/officeart/2008/layout/HorizontalMultiLevelHierarchy"/>
    <dgm:cxn modelId="{9B119786-1A66-4686-B5D1-CE1F76C483AC}" type="presOf" srcId="{28ED95E2-4BA1-4A78-B68D-029DF918A56B}" destId="{3F0F0114-F94E-4809-A66A-9769C2D59B08}" srcOrd="1" destOrd="0" presId="urn:microsoft.com/office/officeart/2008/layout/HorizontalMultiLevelHierarchy"/>
    <dgm:cxn modelId="{2EDF6D23-5729-45E3-B491-1210624EEB8E}" srcId="{24225A37-C462-4AEA-A3A2-B34652026E1D}" destId="{48F5EF1F-B8DD-4EE6-83DB-BEE95533B3C1}" srcOrd="1" destOrd="0" parTransId="{453199B9-58CD-4B63-8C0F-FC14F52CEEF9}" sibTransId="{6CD4E6AD-AF4D-49DC-BA71-337C5C10706C}"/>
    <dgm:cxn modelId="{2485958C-DCC9-4669-A4EF-33ACC36CE2A1}" type="presParOf" srcId="{68F19056-1B9A-4AFD-AB60-60B6CEA7117C}" destId="{5EF843C9-908A-4056-86AE-6533BD792D2B}" srcOrd="0" destOrd="0" presId="urn:microsoft.com/office/officeart/2008/layout/HorizontalMultiLevelHierarchy"/>
    <dgm:cxn modelId="{599B1A54-3D80-4F46-8895-1BC20B99DF77}" type="presParOf" srcId="{5EF843C9-908A-4056-86AE-6533BD792D2B}" destId="{F8AD3DE3-8D84-4652-BFC1-9EC19895E266}" srcOrd="0" destOrd="0" presId="urn:microsoft.com/office/officeart/2008/layout/HorizontalMultiLevelHierarchy"/>
    <dgm:cxn modelId="{881B3FB5-83CE-4C68-A281-F4A9E2E0C6B4}" type="presParOf" srcId="{5EF843C9-908A-4056-86AE-6533BD792D2B}" destId="{1D4ABBE6-ECB3-4E06-BB73-D50331D1740D}" srcOrd="1" destOrd="0" presId="urn:microsoft.com/office/officeart/2008/layout/HorizontalMultiLevelHierarchy"/>
    <dgm:cxn modelId="{7F86582A-49AF-449C-86A3-AD73DCCCB5A9}" type="presParOf" srcId="{1D4ABBE6-ECB3-4E06-BB73-D50331D1740D}" destId="{73B86D5E-5977-41AB-84F1-098830D4214D}" srcOrd="0" destOrd="0" presId="urn:microsoft.com/office/officeart/2008/layout/HorizontalMultiLevelHierarchy"/>
    <dgm:cxn modelId="{BB643C65-CF31-4900-B323-6742B4ED02A5}" type="presParOf" srcId="{73B86D5E-5977-41AB-84F1-098830D4214D}" destId="{3F0F0114-F94E-4809-A66A-9769C2D59B08}" srcOrd="0" destOrd="0" presId="urn:microsoft.com/office/officeart/2008/layout/HorizontalMultiLevelHierarchy"/>
    <dgm:cxn modelId="{3F9F0B21-E073-491D-92EC-0C01326DB661}" type="presParOf" srcId="{1D4ABBE6-ECB3-4E06-BB73-D50331D1740D}" destId="{85EDB19A-185E-44DB-BE18-641D16473A73}" srcOrd="1" destOrd="0" presId="urn:microsoft.com/office/officeart/2008/layout/HorizontalMultiLevelHierarchy"/>
    <dgm:cxn modelId="{4EBD74B8-8352-4AE9-8F22-654E0ADEE10A}" type="presParOf" srcId="{85EDB19A-185E-44DB-BE18-641D16473A73}" destId="{92E17040-4152-46E4-B709-CC252D5E8AA3}" srcOrd="0" destOrd="0" presId="urn:microsoft.com/office/officeart/2008/layout/HorizontalMultiLevelHierarchy"/>
    <dgm:cxn modelId="{EC7DA19F-F847-42D4-A9A6-74C94BFF3F95}" type="presParOf" srcId="{85EDB19A-185E-44DB-BE18-641D16473A73}" destId="{47D15107-D5C0-45EE-B45C-6C89A21ED7C3}" srcOrd="1" destOrd="0" presId="urn:microsoft.com/office/officeart/2008/layout/HorizontalMultiLevelHierarchy"/>
    <dgm:cxn modelId="{7669C9D5-2B70-4731-A13B-D0BC40677A0D}" type="presParOf" srcId="{1D4ABBE6-ECB3-4E06-BB73-D50331D1740D}" destId="{9493B16D-D726-4F39-ACA5-9E0A1330E3AF}" srcOrd="2" destOrd="0" presId="urn:microsoft.com/office/officeart/2008/layout/HorizontalMultiLevelHierarchy"/>
    <dgm:cxn modelId="{8BCAAB43-7C13-449E-AC48-A28BB74FC3B8}" type="presParOf" srcId="{9493B16D-D726-4F39-ACA5-9E0A1330E3AF}" destId="{23200283-2391-4D15-A2D2-ACCE84CAD733}" srcOrd="0" destOrd="0" presId="urn:microsoft.com/office/officeart/2008/layout/HorizontalMultiLevelHierarchy"/>
    <dgm:cxn modelId="{FFF052C0-3BC7-4DC8-BB7C-1651B29C4507}" type="presParOf" srcId="{1D4ABBE6-ECB3-4E06-BB73-D50331D1740D}" destId="{68271054-91FA-438D-A33C-69C33BEEB539}" srcOrd="3" destOrd="0" presId="urn:microsoft.com/office/officeart/2008/layout/HorizontalMultiLevelHierarchy"/>
    <dgm:cxn modelId="{EF6A2F0C-595D-4D83-B535-C78CD5A0F38F}" type="presParOf" srcId="{68271054-91FA-438D-A33C-69C33BEEB539}" destId="{6A64BCD2-6876-4545-BFBB-B75A19C0CA91}" srcOrd="0" destOrd="0" presId="urn:microsoft.com/office/officeart/2008/layout/HorizontalMultiLevelHierarchy"/>
    <dgm:cxn modelId="{4C526294-DFAC-4888-BF82-81C70D0E0169}" type="presParOf" srcId="{68271054-91FA-438D-A33C-69C33BEEB539}" destId="{4F9F38CE-65CE-4F79-B02C-6F32E6CD932B}" srcOrd="1" destOrd="0" presId="urn:microsoft.com/office/officeart/2008/layout/HorizontalMultiLevelHierarchy"/>
    <dgm:cxn modelId="{6B248CD8-73F6-4557-B148-08871638EC6B}" type="presParOf" srcId="{1D4ABBE6-ECB3-4E06-BB73-D50331D1740D}" destId="{2707C2A9-A7D9-48DB-B7CE-E46410E8E0E0}" srcOrd="4" destOrd="0" presId="urn:microsoft.com/office/officeart/2008/layout/HorizontalMultiLevelHierarchy"/>
    <dgm:cxn modelId="{6CB0D2DD-813D-46EA-AD8A-DAC63AB4635D}" type="presParOf" srcId="{2707C2A9-A7D9-48DB-B7CE-E46410E8E0E0}" destId="{BFBB3E2D-26D4-4264-831F-898F35270793}" srcOrd="0" destOrd="0" presId="urn:microsoft.com/office/officeart/2008/layout/HorizontalMultiLevelHierarchy"/>
    <dgm:cxn modelId="{57841E8B-DB8E-44C1-9A26-23D95EA33B0B}" type="presParOf" srcId="{1D4ABBE6-ECB3-4E06-BB73-D50331D1740D}" destId="{B0089192-E741-49AF-8DC1-6A8BB0BD7C81}" srcOrd="5" destOrd="0" presId="urn:microsoft.com/office/officeart/2008/layout/HorizontalMultiLevelHierarchy"/>
    <dgm:cxn modelId="{C3A6FAEA-A2EC-4271-90E8-F77143B5A04A}" type="presParOf" srcId="{B0089192-E741-49AF-8DC1-6A8BB0BD7C81}" destId="{B3E3B8DD-0D5E-4E40-98A6-80CAE7C7B8D6}" srcOrd="0" destOrd="0" presId="urn:microsoft.com/office/officeart/2008/layout/HorizontalMultiLevelHierarchy"/>
    <dgm:cxn modelId="{BD53EB95-D27F-4D71-A798-552A4AB098E6}" type="presParOf" srcId="{B0089192-E741-49AF-8DC1-6A8BB0BD7C81}" destId="{27EA4589-7526-464E-B11F-CAE4139C141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3C8C0E-C1D7-4B44-B96A-290EF21532D1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CA8D27A-BAE3-4812-89DB-45FBDBB9DE02}">
      <dgm:prSet phldrT="[Текст]" custT="1"/>
      <dgm:spPr/>
      <dgm:t>
        <a:bodyPr/>
        <a:lstStyle/>
        <a:p>
          <a:r>
            <a:rPr lang="ru-RU" sz="2200" b="1" i="1" dirty="0" smtClean="0">
              <a:latin typeface="Times New Roman"/>
              <a:ea typeface="Times New Roman"/>
              <a:cs typeface="Times New Roman"/>
            </a:rPr>
            <a:t>Художественно-эстетические</a:t>
          </a:r>
          <a:endParaRPr lang="ru-RU" sz="2200" b="1" dirty="0"/>
        </a:p>
      </dgm:t>
    </dgm:pt>
    <dgm:pt modelId="{F1737154-D84B-4B50-89A8-B2EA7C97C9CA}" type="parTrans" cxnId="{CA3E1656-92DE-41B6-A9A7-CA51462BAEAB}">
      <dgm:prSet/>
      <dgm:spPr/>
      <dgm:t>
        <a:bodyPr/>
        <a:lstStyle/>
        <a:p>
          <a:endParaRPr lang="ru-RU"/>
        </a:p>
      </dgm:t>
    </dgm:pt>
    <dgm:pt modelId="{9947332C-8E6C-4AA5-91F2-E8FD372ABDC1}" type="sibTrans" cxnId="{CA3E1656-92DE-41B6-A9A7-CA51462BAEAB}">
      <dgm:prSet/>
      <dgm:spPr/>
      <dgm:t>
        <a:bodyPr/>
        <a:lstStyle/>
        <a:p>
          <a:endParaRPr lang="ru-RU"/>
        </a:p>
      </dgm:t>
    </dgm:pt>
    <dgm:pt modelId="{95854655-A8C1-4F96-8A23-DEB410EB0410}">
      <dgm:prSet phldrT="[Текст]"/>
      <dgm:spPr/>
      <dgm:t>
        <a:bodyPr/>
        <a:lstStyle/>
        <a:p>
          <a:r>
            <a:rPr lang="ru-RU" b="1" i="1" dirty="0" smtClean="0">
              <a:latin typeface="Times New Roman"/>
              <a:ea typeface="Times New Roman"/>
              <a:cs typeface="Times New Roman"/>
            </a:rPr>
            <a:t>Интеллектуально-познавательные</a:t>
          </a:r>
          <a:endParaRPr lang="ru-RU" b="1" dirty="0"/>
        </a:p>
      </dgm:t>
    </dgm:pt>
    <dgm:pt modelId="{7F26EB26-D038-4064-89BA-DFABCAAD6162}" type="parTrans" cxnId="{EF84FA9F-4452-4A44-8D55-617C11ED367A}">
      <dgm:prSet/>
      <dgm:spPr/>
      <dgm:t>
        <a:bodyPr/>
        <a:lstStyle/>
        <a:p>
          <a:endParaRPr lang="ru-RU"/>
        </a:p>
      </dgm:t>
    </dgm:pt>
    <dgm:pt modelId="{DF3C04AF-981A-4D62-BA85-E4E0BCD226E5}" type="sibTrans" cxnId="{EF84FA9F-4452-4A44-8D55-617C11ED367A}">
      <dgm:prSet/>
      <dgm:spPr/>
      <dgm:t>
        <a:bodyPr/>
        <a:lstStyle/>
        <a:p>
          <a:endParaRPr lang="ru-RU"/>
        </a:p>
      </dgm:t>
    </dgm:pt>
    <dgm:pt modelId="{8F5B4B58-1931-49E7-AF17-52E81A5AB608}">
      <dgm:prSet phldrT="[Текст]" custT="1"/>
      <dgm:spPr/>
      <dgm:t>
        <a:bodyPr/>
        <a:lstStyle/>
        <a:p>
          <a:r>
            <a:rPr lang="ru-RU" sz="2400" b="1" i="1" dirty="0" smtClean="0">
              <a:latin typeface="Times New Roman"/>
              <a:ea typeface="Times New Roman"/>
              <a:cs typeface="Times New Roman"/>
            </a:rPr>
            <a:t>Трудовые</a:t>
          </a:r>
          <a:endParaRPr lang="ru-RU" sz="2400" b="1" dirty="0"/>
        </a:p>
      </dgm:t>
    </dgm:pt>
    <dgm:pt modelId="{126F9DF8-6663-454C-9952-31314AB543C1}" type="parTrans" cxnId="{9B77F44F-41C3-4BA3-A65B-635A18C0EEC6}">
      <dgm:prSet/>
      <dgm:spPr/>
      <dgm:t>
        <a:bodyPr/>
        <a:lstStyle/>
        <a:p>
          <a:endParaRPr lang="ru-RU"/>
        </a:p>
      </dgm:t>
    </dgm:pt>
    <dgm:pt modelId="{E90F9243-00CF-429B-A75B-1239D314F73E}" type="sibTrans" cxnId="{9B77F44F-41C3-4BA3-A65B-635A18C0EEC6}">
      <dgm:prSet/>
      <dgm:spPr/>
      <dgm:t>
        <a:bodyPr/>
        <a:lstStyle/>
        <a:p>
          <a:endParaRPr lang="ru-RU"/>
        </a:p>
      </dgm:t>
    </dgm:pt>
    <dgm:pt modelId="{A6DF8D32-4D60-4764-9DD9-3ABBE1425216}">
      <dgm:prSet phldrT="[Текст]" custT="1"/>
      <dgm:spPr/>
      <dgm:t>
        <a:bodyPr/>
        <a:lstStyle/>
        <a:p>
          <a:r>
            <a:rPr lang="ru-RU" sz="2200" b="1" i="1" dirty="0" smtClean="0">
              <a:latin typeface="Times New Roman"/>
              <a:ea typeface="Times New Roman"/>
              <a:cs typeface="Times New Roman"/>
            </a:rPr>
            <a:t>Социально-ориентированные</a:t>
          </a:r>
          <a:endParaRPr lang="ru-RU" sz="2200" b="1" dirty="0"/>
        </a:p>
      </dgm:t>
    </dgm:pt>
    <dgm:pt modelId="{68F955F2-5EAD-48C1-BF37-ED891A077189}" type="parTrans" cxnId="{B32CA5DC-C25D-49D0-9888-1B3CA61EE039}">
      <dgm:prSet/>
      <dgm:spPr/>
      <dgm:t>
        <a:bodyPr/>
        <a:lstStyle/>
        <a:p>
          <a:endParaRPr lang="ru-RU"/>
        </a:p>
      </dgm:t>
    </dgm:pt>
    <dgm:pt modelId="{5031598C-0845-441B-BDCB-35C3967171DF}" type="sibTrans" cxnId="{B32CA5DC-C25D-49D0-9888-1B3CA61EE039}">
      <dgm:prSet/>
      <dgm:spPr/>
      <dgm:t>
        <a:bodyPr/>
        <a:lstStyle/>
        <a:p>
          <a:endParaRPr lang="ru-RU"/>
        </a:p>
      </dgm:t>
    </dgm:pt>
    <dgm:pt modelId="{C6EC4236-7222-417F-864C-C569E069F6F8}">
      <dgm:prSet phldrT="[Текст]" custT="1"/>
      <dgm:spPr/>
      <dgm:t>
        <a:bodyPr/>
        <a:lstStyle/>
        <a:p>
          <a:r>
            <a:rPr lang="ru-RU" sz="3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Вид деятельности КТД</a:t>
          </a:r>
          <a:endParaRPr lang="ru-RU" sz="34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936589-80AB-49DE-BDE5-05D78217BDB4}" type="parTrans" cxnId="{6879A462-4620-4DDB-B88E-212E63C24D95}">
      <dgm:prSet/>
      <dgm:spPr/>
      <dgm:t>
        <a:bodyPr/>
        <a:lstStyle/>
        <a:p>
          <a:endParaRPr lang="ru-RU"/>
        </a:p>
      </dgm:t>
    </dgm:pt>
    <dgm:pt modelId="{3A825CA2-004F-4375-8857-2BD0940B0820}" type="sibTrans" cxnId="{6879A462-4620-4DDB-B88E-212E63C24D95}">
      <dgm:prSet/>
      <dgm:spPr/>
      <dgm:t>
        <a:bodyPr/>
        <a:lstStyle/>
        <a:p>
          <a:endParaRPr lang="ru-RU"/>
        </a:p>
      </dgm:t>
    </dgm:pt>
    <dgm:pt modelId="{A02BE2AF-3ECA-4B40-BD93-BE996CDA7ABE}">
      <dgm:prSet phldrT="[Текст]" custT="1"/>
      <dgm:spPr/>
      <dgm:t>
        <a:bodyPr/>
        <a:lstStyle/>
        <a:p>
          <a:r>
            <a:rPr lang="ru-RU" sz="2200" b="1" i="1" dirty="0" smtClean="0">
              <a:latin typeface="Times New Roman"/>
              <a:ea typeface="Times New Roman"/>
              <a:cs typeface="Times New Roman"/>
            </a:rPr>
            <a:t>Общественно-политические</a:t>
          </a:r>
          <a:endParaRPr lang="ru-RU" sz="2200" b="1" dirty="0"/>
        </a:p>
      </dgm:t>
    </dgm:pt>
    <dgm:pt modelId="{8D937119-A718-424B-9136-B973BB07EE25}" type="parTrans" cxnId="{BCDDA0D9-72CC-4516-B44E-ED85EB3B7935}">
      <dgm:prSet/>
      <dgm:spPr/>
      <dgm:t>
        <a:bodyPr/>
        <a:lstStyle/>
        <a:p>
          <a:endParaRPr lang="ru-RU"/>
        </a:p>
      </dgm:t>
    </dgm:pt>
    <dgm:pt modelId="{B6EE974A-5A69-4C7E-9ECC-E2B0B3EB60BF}" type="sibTrans" cxnId="{BCDDA0D9-72CC-4516-B44E-ED85EB3B7935}">
      <dgm:prSet/>
      <dgm:spPr/>
      <dgm:t>
        <a:bodyPr/>
        <a:lstStyle/>
        <a:p>
          <a:endParaRPr lang="ru-RU"/>
        </a:p>
      </dgm:t>
    </dgm:pt>
    <dgm:pt modelId="{1418B6BA-5B96-4694-BC9D-F76751A1BB1E}">
      <dgm:prSet phldrT="[Текст]" custT="1"/>
      <dgm:spPr/>
      <dgm:t>
        <a:bodyPr/>
        <a:lstStyle/>
        <a:p>
          <a:r>
            <a:rPr lang="ru-RU" sz="2400" b="1" i="1" dirty="0" smtClean="0">
              <a:latin typeface="Times New Roman"/>
              <a:ea typeface="Times New Roman"/>
              <a:cs typeface="Times New Roman"/>
            </a:rPr>
            <a:t>Спортивные</a:t>
          </a:r>
          <a:endParaRPr lang="ru-RU" sz="2400" b="1" dirty="0"/>
        </a:p>
      </dgm:t>
    </dgm:pt>
    <dgm:pt modelId="{575B236A-04E5-468D-9CA6-63058BF75E85}" type="parTrans" cxnId="{C549E42F-F451-48D8-A5DB-886CA69A033E}">
      <dgm:prSet/>
      <dgm:spPr/>
      <dgm:t>
        <a:bodyPr/>
        <a:lstStyle/>
        <a:p>
          <a:endParaRPr lang="ru-RU"/>
        </a:p>
      </dgm:t>
    </dgm:pt>
    <dgm:pt modelId="{3FC344BB-2021-4FC5-B6DC-FB52CD8DCE1C}" type="sibTrans" cxnId="{C549E42F-F451-48D8-A5DB-886CA69A033E}">
      <dgm:prSet/>
      <dgm:spPr/>
      <dgm:t>
        <a:bodyPr/>
        <a:lstStyle/>
        <a:p>
          <a:endParaRPr lang="ru-RU"/>
        </a:p>
      </dgm:t>
    </dgm:pt>
    <dgm:pt modelId="{A1CDE66B-1B99-4E6C-911E-3992BDE6150F}">
      <dgm:prSet phldrT="[Текст]" custT="1"/>
      <dgm:spPr/>
      <dgm:t>
        <a:bodyPr/>
        <a:lstStyle/>
        <a:p>
          <a:r>
            <a:rPr lang="ru-RU" sz="2400" b="1" i="1" dirty="0" smtClean="0">
              <a:latin typeface="Times New Roman"/>
              <a:ea typeface="Times New Roman"/>
              <a:cs typeface="Times New Roman"/>
            </a:rPr>
            <a:t>Организаторские</a:t>
          </a:r>
          <a:endParaRPr lang="ru-RU" sz="2400" b="1" dirty="0"/>
        </a:p>
      </dgm:t>
    </dgm:pt>
    <dgm:pt modelId="{A0D5D921-B4C0-4C45-B529-DA442122BF7B}" type="parTrans" cxnId="{596653E9-9EDA-4CB8-8AA1-254DD788317E}">
      <dgm:prSet/>
      <dgm:spPr/>
      <dgm:t>
        <a:bodyPr/>
        <a:lstStyle/>
        <a:p>
          <a:endParaRPr lang="ru-RU"/>
        </a:p>
      </dgm:t>
    </dgm:pt>
    <dgm:pt modelId="{4AFCDF7C-EBB7-40D4-9DAA-4466F207C60E}" type="sibTrans" cxnId="{596653E9-9EDA-4CB8-8AA1-254DD788317E}">
      <dgm:prSet/>
      <dgm:spPr/>
      <dgm:t>
        <a:bodyPr/>
        <a:lstStyle/>
        <a:p>
          <a:endParaRPr lang="ru-RU"/>
        </a:p>
      </dgm:t>
    </dgm:pt>
    <dgm:pt modelId="{4ED4653F-621A-49C3-80BD-A692694AF051}">
      <dgm:prSet phldrT="[Текст]" custT="1"/>
      <dgm:spPr/>
      <dgm:t>
        <a:bodyPr/>
        <a:lstStyle/>
        <a:p>
          <a:r>
            <a:rPr lang="ru-RU" sz="2400" b="1" i="1" dirty="0" smtClean="0">
              <a:latin typeface="Times New Roman"/>
              <a:ea typeface="Times New Roman"/>
              <a:cs typeface="Times New Roman"/>
            </a:rPr>
            <a:t>Экологические</a:t>
          </a:r>
          <a:endParaRPr lang="ru-RU" sz="2400" b="1" dirty="0"/>
        </a:p>
      </dgm:t>
    </dgm:pt>
    <dgm:pt modelId="{CBFF5596-D197-4956-B6AE-1504F2AB7702}" type="parTrans" cxnId="{24B5B357-3C8B-42E6-B03E-CF8C00BD15EA}">
      <dgm:prSet/>
      <dgm:spPr/>
      <dgm:t>
        <a:bodyPr/>
        <a:lstStyle/>
        <a:p>
          <a:endParaRPr lang="ru-RU"/>
        </a:p>
      </dgm:t>
    </dgm:pt>
    <dgm:pt modelId="{EDF0D78F-45E3-4DF0-A802-0951C339EDE3}" type="sibTrans" cxnId="{24B5B357-3C8B-42E6-B03E-CF8C00BD15EA}">
      <dgm:prSet/>
      <dgm:spPr/>
      <dgm:t>
        <a:bodyPr/>
        <a:lstStyle/>
        <a:p>
          <a:endParaRPr lang="ru-RU"/>
        </a:p>
      </dgm:t>
    </dgm:pt>
    <dgm:pt modelId="{82F89581-4C24-4563-B90C-34744ADA607E}" type="pres">
      <dgm:prSet presAssocID="{EB3C8C0E-C1D7-4B44-B96A-290EF21532D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35F3AF-44B3-4B25-B2CE-FC4E086479EB}" type="pres">
      <dgm:prSet presAssocID="{9CA8D27A-BAE3-4812-89DB-45FBDBB9DE02}" presName="node" presStyleLbl="node1" presStyleIdx="0" presStyleCnt="9" custLinFactNeighborX="-4377" custLinFactNeighborY="4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B77628-53E7-48D7-9D47-98214BD13A18}" type="pres">
      <dgm:prSet presAssocID="{9947332C-8E6C-4AA5-91F2-E8FD372ABDC1}" presName="sibTrans" presStyleCnt="0"/>
      <dgm:spPr/>
    </dgm:pt>
    <dgm:pt modelId="{4DA5C675-87A7-4B8B-A808-C8458D8D3FF4}" type="pres">
      <dgm:prSet presAssocID="{95854655-A8C1-4F96-8A23-DEB410EB0410}" presName="node" presStyleLbl="node1" presStyleIdx="1" presStyleCnt="9" custLinFactNeighborX="3782" custLinFactNeighborY="-18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B07C5-8EAB-4A90-8E0B-EFAC541A4927}" type="pres">
      <dgm:prSet presAssocID="{DF3C04AF-981A-4D62-BA85-E4E0BCD226E5}" presName="sibTrans" presStyleCnt="0"/>
      <dgm:spPr/>
    </dgm:pt>
    <dgm:pt modelId="{E5CDD08F-774D-4A52-95BA-6F5966FC4823}" type="pres">
      <dgm:prSet presAssocID="{8F5B4B58-1931-49E7-AF17-52E81A5AB608}" presName="node" presStyleLbl="node1" presStyleIdx="2" presStyleCnt="9" custLinFactNeighborX="9285" custLinFactNeighborY="-6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1EDCE-5031-48C1-B155-AB68587CA350}" type="pres">
      <dgm:prSet presAssocID="{E90F9243-00CF-429B-A75B-1239D314F73E}" presName="sibTrans" presStyleCnt="0"/>
      <dgm:spPr/>
    </dgm:pt>
    <dgm:pt modelId="{4E96BEAF-8D92-4304-82DC-85A672791535}" type="pres">
      <dgm:prSet presAssocID="{A6DF8D32-4D60-4764-9DD9-3ABBE1425216}" presName="node" presStyleLbl="node1" presStyleIdx="3" presStyleCnt="9" custScaleX="111476" custLinFactNeighborX="-13609" custLinFactNeighborY="10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E3329-2F14-44CD-9AF0-47AA7B734674}" type="pres">
      <dgm:prSet presAssocID="{5031598C-0845-441B-BDCB-35C3967171DF}" presName="sibTrans" presStyleCnt="0"/>
      <dgm:spPr/>
    </dgm:pt>
    <dgm:pt modelId="{43B2F67A-A1C4-493E-8B0C-22DD90174A15}" type="pres">
      <dgm:prSet presAssocID="{A02BE2AF-3ECA-4B40-BD93-BE996CDA7ABE}" presName="node" presStyleLbl="node1" presStyleIdx="4" presStyleCnt="9" custLinFactX="25424" custLinFactNeighborX="100000" custLinFactNeighborY="10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1D1FE-AEC4-4D58-8DBB-02021D26F209}" type="pres">
      <dgm:prSet presAssocID="{B6EE974A-5A69-4C7E-9ECC-E2B0B3EB60BF}" presName="sibTrans" presStyleCnt="0"/>
      <dgm:spPr/>
    </dgm:pt>
    <dgm:pt modelId="{079AD33B-5F98-4F69-9874-93D1C5E41D16}" type="pres">
      <dgm:prSet presAssocID="{1418B6BA-5B96-4694-BC9D-F76751A1BB1E}" presName="node" presStyleLbl="node1" presStyleIdx="5" presStyleCnt="9" custLinFactX="-100000" custLinFactY="41408" custLinFactNeighborX="-11875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DF73D-BBE0-447B-A500-E0758B26BDC6}" type="pres">
      <dgm:prSet presAssocID="{3FC344BB-2021-4FC5-B6DC-FB52CD8DCE1C}" presName="sibTrans" presStyleCnt="0"/>
      <dgm:spPr/>
    </dgm:pt>
    <dgm:pt modelId="{0DE9FB4C-07FF-4B48-9D91-839AEBDB6BA6}" type="pres">
      <dgm:prSet presAssocID="{C6EC4236-7222-417F-864C-C569E069F6F8}" presName="node" presStyleLbl="node1" presStyleIdx="6" presStyleCnt="9" custScaleX="133299" custScaleY="132773" custLinFactX="19762" custLinFactY="-27972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D8F5E-B3F4-4B07-87BA-49C02E39052F}" type="pres">
      <dgm:prSet presAssocID="{3A825CA2-004F-4375-8857-2BD0940B0820}" presName="sibTrans" presStyleCnt="0"/>
      <dgm:spPr/>
    </dgm:pt>
    <dgm:pt modelId="{F231D4FA-D2ED-48B3-84DF-A77EF2ADDE45}" type="pres">
      <dgm:prSet presAssocID="{A1CDE66B-1B99-4E6C-911E-3992BDE6150F}" presName="node" presStyleLbl="node1" presStyleIdx="7" presStyleCnt="9" custScaleX="112036" custLinFactNeighborX="-3651" custLinFactNeighborY="31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9DA8F-2216-4536-A36A-96EBDAA58AE9}" type="pres">
      <dgm:prSet presAssocID="{4AFCDF7C-EBB7-40D4-9DAA-4466F207C60E}" presName="sibTrans" presStyleCnt="0"/>
      <dgm:spPr/>
    </dgm:pt>
    <dgm:pt modelId="{D3771C9B-7DCB-4286-887D-07988C19EB38}" type="pres">
      <dgm:prSet presAssocID="{4ED4653F-621A-49C3-80BD-A692694AF051}" presName="node" presStyleLbl="node1" presStyleIdx="8" presStyleCnt="9" custLinFactNeighborX="-4776" custLinFactNeighborY="11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6F2195-C446-447C-9662-6DE0DCFA5892}" type="presOf" srcId="{95854655-A8C1-4F96-8A23-DEB410EB0410}" destId="{4DA5C675-87A7-4B8B-A808-C8458D8D3FF4}" srcOrd="0" destOrd="0" presId="urn:microsoft.com/office/officeart/2005/8/layout/default"/>
    <dgm:cxn modelId="{4657AE08-7623-4105-9FA8-727ED6F11217}" type="presOf" srcId="{8F5B4B58-1931-49E7-AF17-52E81A5AB608}" destId="{E5CDD08F-774D-4A52-95BA-6F5966FC4823}" srcOrd="0" destOrd="0" presId="urn:microsoft.com/office/officeart/2005/8/layout/default"/>
    <dgm:cxn modelId="{CA3E1656-92DE-41B6-A9A7-CA51462BAEAB}" srcId="{EB3C8C0E-C1D7-4B44-B96A-290EF21532D1}" destId="{9CA8D27A-BAE3-4812-89DB-45FBDBB9DE02}" srcOrd="0" destOrd="0" parTransId="{F1737154-D84B-4B50-89A8-B2EA7C97C9CA}" sibTransId="{9947332C-8E6C-4AA5-91F2-E8FD372ABDC1}"/>
    <dgm:cxn modelId="{BCDDA0D9-72CC-4516-B44E-ED85EB3B7935}" srcId="{EB3C8C0E-C1D7-4B44-B96A-290EF21532D1}" destId="{A02BE2AF-3ECA-4B40-BD93-BE996CDA7ABE}" srcOrd="4" destOrd="0" parTransId="{8D937119-A718-424B-9136-B973BB07EE25}" sibTransId="{B6EE974A-5A69-4C7E-9ECC-E2B0B3EB60BF}"/>
    <dgm:cxn modelId="{35940D26-979E-4C18-8A88-13ABBC8AF74D}" type="presOf" srcId="{9CA8D27A-BAE3-4812-89DB-45FBDBB9DE02}" destId="{3035F3AF-44B3-4B25-B2CE-FC4E086479EB}" srcOrd="0" destOrd="0" presId="urn:microsoft.com/office/officeart/2005/8/layout/default"/>
    <dgm:cxn modelId="{B32CA5DC-C25D-49D0-9888-1B3CA61EE039}" srcId="{EB3C8C0E-C1D7-4B44-B96A-290EF21532D1}" destId="{A6DF8D32-4D60-4764-9DD9-3ABBE1425216}" srcOrd="3" destOrd="0" parTransId="{68F955F2-5EAD-48C1-BF37-ED891A077189}" sibTransId="{5031598C-0845-441B-BDCB-35C3967171DF}"/>
    <dgm:cxn modelId="{596653E9-9EDA-4CB8-8AA1-254DD788317E}" srcId="{EB3C8C0E-C1D7-4B44-B96A-290EF21532D1}" destId="{A1CDE66B-1B99-4E6C-911E-3992BDE6150F}" srcOrd="7" destOrd="0" parTransId="{A0D5D921-B4C0-4C45-B529-DA442122BF7B}" sibTransId="{4AFCDF7C-EBB7-40D4-9DAA-4466F207C60E}"/>
    <dgm:cxn modelId="{4B6E2A09-53C6-425F-94D4-AB40D78992C8}" type="presOf" srcId="{A6DF8D32-4D60-4764-9DD9-3ABBE1425216}" destId="{4E96BEAF-8D92-4304-82DC-85A672791535}" srcOrd="0" destOrd="0" presId="urn:microsoft.com/office/officeart/2005/8/layout/default"/>
    <dgm:cxn modelId="{6879A462-4620-4DDB-B88E-212E63C24D95}" srcId="{EB3C8C0E-C1D7-4B44-B96A-290EF21532D1}" destId="{C6EC4236-7222-417F-864C-C569E069F6F8}" srcOrd="6" destOrd="0" parTransId="{1B936589-80AB-49DE-BDE5-05D78217BDB4}" sibTransId="{3A825CA2-004F-4375-8857-2BD0940B0820}"/>
    <dgm:cxn modelId="{B97ED0AA-EE83-4FB7-9033-C98CA56A9F21}" type="presOf" srcId="{A1CDE66B-1B99-4E6C-911E-3992BDE6150F}" destId="{F231D4FA-D2ED-48B3-84DF-A77EF2ADDE45}" srcOrd="0" destOrd="0" presId="urn:microsoft.com/office/officeart/2005/8/layout/default"/>
    <dgm:cxn modelId="{C549E42F-F451-48D8-A5DB-886CA69A033E}" srcId="{EB3C8C0E-C1D7-4B44-B96A-290EF21532D1}" destId="{1418B6BA-5B96-4694-BC9D-F76751A1BB1E}" srcOrd="5" destOrd="0" parTransId="{575B236A-04E5-468D-9CA6-63058BF75E85}" sibTransId="{3FC344BB-2021-4FC5-B6DC-FB52CD8DCE1C}"/>
    <dgm:cxn modelId="{11E3DE00-FF29-4368-A2D5-CB34D2F1AFE3}" type="presOf" srcId="{A02BE2AF-3ECA-4B40-BD93-BE996CDA7ABE}" destId="{43B2F67A-A1C4-493E-8B0C-22DD90174A15}" srcOrd="0" destOrd="0" presId="urn:microsoft.com/office/officeart/2005/8/layout/default"/>
    <dgm:cxn modelId="{A3758812-C2C5-4590-B9E8-01D0BB5F9202}" type="presOf" srcId="{1418B6BA-5B96-4694-BC9D-F76751A1BB1E}" destId="{079AD33B-5F98-4F69-9874-93D1C5E41D16}" srcOrd="0" destOrd="0" presId="urn:microsoft.com/office/officeart/2005/8/layout/default"/>
    <dgm:cxn modelId="{9B77F44F-41C3-4BA3-A65B-635A18C0EEC6}" srcId="{EB3C8C0E-C1D7-4B44-B96A-290EF21532D1}" destId="{8F5B4B58-1931-49E7-AF17-52E81A5AB608}" srcOrd="2" destOrd="0" parTransId="{126F9DF8-6663-454C-9952-31314AB543C1}" sibTransId="{E90F9243-00CF-429B-A75B-1239D314F73E}"/>
    <dgm:cxn modelId="{D06E3D82-F000-4818-A570-DBB5619080EB}" type="presOf" srcId="{4ED4653F-621A-49C3-80BD-A692694AF051}" destId="{D3771C9B-7DCB-4286-887D-07988C19EB38}" srcOrd="0" destOrd="0" presId="urn:microsoft.com/office/officeart/2005/8/layout/default"/>
    <dgm:cxn modelId="{63A2122B-A501-4B6B-8CA5-36DCF451741B}" type="presOf" srcId="{C6EC4236-7222-417F-864C-C569E069F6F8}" destId="{0DE9FB4C-07FF-4B48-9D91-839AEBDB6BA6}" srcOrd="0" destOrd="0" presId="urn:microsoft.com/office/officeart/2005/8/layout/default"/>
    <dgm:cxn modelId="{24B5B357-3C8B-42E6-B03E-CF8C00BD15EA}" srcId="{EB3C8C0E-C1D7-4B44-B96A-290EF21532D1}" destId="{4ED4653F-621A-49C3-80BD-A692694AF051}" srcOrd="8" destOrd="0" parTransId="{CBFF5596-D197-4956-B6AE-1504F2AB7702}" sibTransId="{EDF0D78F-45E3-4DF0-A802-0951C339EDE3}"/>
    <dgm:cxn modelId="{EF84FA9F-4452-4A44-8D55-617C11ED367A}" srcId="{EB3C8C0E-C1D7-4B44-B96A-290EF21532D1}" destId="{95854655-A8C1-4F96-8A23-DEB410EB0410}" srcOrd="1" destOrd="0" parTransId="{7F26EB26-D038-4064-89BA-DFABCAAD6162}" sibTransId="{DF3C04AF-981A-4D62-BA85-E4E0BCD226E5}"/>
    <dgm:cxn modelId="{B90D57B2-E5E2-43D7-858B-C043778B7AD3}" type="presOf" srcId="{EB3C8C0E-C1D7-4B44-B96A-290EF21532D1}" destId="{82F89581-4C24-4563-B90C-34744ADA607E}" srcOrd="0" destOrd="0" presId="urn:microsoft.com/office/officeart/2005/8/layout/default"/>
    <dgm:cxn modelId="{11B26E62-5B93-4A14-AC12-895A2DB23237}" type="presParOf" srcId="{82F89581-4C24-4563-B90C-34744ADA607E}" destId="{3035F3AF-44B3-4B25-B2CE-FC4E086479EB}" srcOrd="0" destOrd="0" presId="urn:microsoft.com/office/officeart/2005/8/layout/default"/>
    <dgm:cxn modelId="{AABC4146-14BE-4015-A911-E326B1116B5C}" type="presParOf" srcId="{82F89581-4C24-4563-B90C-34744ADA607E}" destId="{80B77628-53E7-48D7-9D47-98214BD13A18}" srcOrd="1" destOrd="0" presId="urn:microsoft.com/office/officeart/2005/8/layout/default"/>
    <dgm:cxn modelId="{0BB6E8D8-CDE4-476B-BC09-445E8C134177}" type="presParOf" srcId="{82F89581-4C24-4563-B90C-34744ADA607E}" destId="{4DA5C675-87A7-4B8B-A808-C8458D8D3FF4}" srcOrd="2" destOrd="0" presId="urn:microsoft.com/office/officeart/2005/8/layout/default"/>
    <dgm:cxn modelId="{D50E05C7-0F8B-4D37-AC66-E8A4B2909B20}" type="presParOf" srcId="{82F89581-4C24-4563-B90C-34744ADA607E}" destId="{A5BB07C5-8EAB-4A90-8E0B-EFAC541A4927}" srcOrd="3" destOrd="0" presId="urn:microsoft.com/office/officeart/2005/8/layout/default"/>
    <dgm:cxn modelId="{AEB17B90-2A77-4234-839F-911A64747128}" type="presParOf" srcId="{82F89581-4C24-4563-B90C-34744ADA607E}" destId="{E5CDD08F-774D-4A52-95BA-6F5966FC4823}" srcOrd="4" destOrd="0" presId="urn:microsoft.com/office/officeart/2005/8/layout/default"/>
    <dgm:cxn modelId="{EAADF9AE-E12F-4587-A5FF-7D745886E3E2}" type="presParOf" srcId="{82F89581-4C24-4563-B90C-34744ADA607E}" destId="{8B81EDCE-5031-48C1-B155-AB68587CA350}" srcOrd="5" destOrd="0" presId="urn:microsoft.com/office/officeart/2005/8/layout/default"/>
    <dgm:cxn modelId="{1A737DA9-3261-4EC4-8985-892489762024}" type="presParOf" srcId="{82F89581-4C24-4563-B90C-34744ADA607E}" destId="{4E96BEAF-8D92-4304-82DC-85A672791535}" srcOrd="6" destOrd="0" presId="urn:microsoft.com/office/officeart/2005/8/layout/default"/>
    <dgm:cxn modelId="{FF68578F-0D1F-46C3-B898-8B6CBE50D9BA}" type="presParOf" srcId="{82F89581-4C24-4563-B90C-34744ADA607E}" destId="{15EE3329-2F14-44CD-9AF0-47AA7B734674}" srcOrd="7" destOrd="0" presId="urn:microsoft.com/office/officeart/2005/8/layout/default"/>
    <dgm:cxn modelId="{E617F840-4383-423E-AF34-9B9ABDDF9AC3}" type="presParOf" srcId="{82F89581-4C24-4563-B90C-34744ADA607E}" destId="{43B2F67A-A1C4-493E-8B0C-22DD90174A15}" srcOrd="8" destOrd="0" presId="urn:microsoft.com/office/officeart/2005/8/layout/default"/>
    <dgm:cxn modelId="{5A038026-B350-4CDD-BD42-BD7366CA1197}" type="presParOf" srcId="{82F89581-4C24-4563-B90C-34744ADA607E}" destId="{3121D1FE-AEC4-4D58-8DBB-02021D26F209}" srcOrd="9" destOrd="0" presId="urn:microsoft.com/office/officeart/2005/8/layout/default"/>
    <dgm:cxn modelId="{B524D9EB-E136-4D99-B880-BE6A290C6FB5}" type="presParOf" srcId="{82F89581-4C24-4563-B90C-34744ADA607E}" destId="{079AD33B-5F98-4F69-9874-93D1C5E41D16}" srcOrd="10" destOrd="0" presId="urn:microsoft.com/office/officeart/2005/8/layout/default"/>
    <dgm:cxn modelId="{E2FE5E1A-D353-4A86-A1EC-A801DF6D3FC3}" type="presParOf" srcId="{82F89581-4C24-4563-B90C-34744ADA607E}" destId="{C98DF73D-BBE0-447B-A500-E0758B26BDC6}" srcOrd="11" destOrd="0" presId="urn:microsoft.com/office/officeart/2005/8/layout/default"/>
    <dgm:cxn modelId="{30441189-1582-4B6A-B47A-BC5CD30286DE}" type="presParOf" srcId="{82F89581-4C24-4563-B90C-34744ADA607E}" destId="{0DE9FB4C-07FF-4B48-9D91-839AEBDB6BA6}" srcOrd="12" destOrd="0" presId="urn:microsoft.com/office/officeart/2005/8/layout/default"/>
    <dgm:cxn modelId="{83BA6A78-9917-4C73-8BCC-3D1E0E6C0858}" type="presParOf" srcId="{82F89581-4C24-4563-B90C-34744ADA607E}" destId="{D4FD8F5E-B3F4-4B07-87BA-49C02E39052F}" srcOrd="13" destOrd="0" presId="urn:microsoft.com/office/officeart/2005/8/layout/default"/>
    <dgm:cxn modelId="{481263E1-7730-44B8-95E5-FDE9EEFAB6E1}" type="presParOf" srcId="{82F89581-4C24-4563-B90C-34744ADA607E}" destId="{F231D4FA-D2ED-48B3-84DF-A77EF2ADDE45}" srcOrd="14" destOrd="0" presId="urn:microsoft.com/office/officeart/2005/8/layout/default"/>
    <dgm:cxn modelId="{7FE9E57A-8AC9-4D65-ACED-DA97EFA19CF9}" type="presParOf" srcId="{82F89581-4C24-4563-B90C-34744ADA607E}" destId="{1999DA8F-2216-4536-A36A-96EBDAA58AE9}" srcOrd="15" destOrd="0" presId="urn:microsoft.com/office/officeart/2005/8/layout/default"/>
    <dgm:cxn modelId="{AABA82F5-94C1-4300-B6E9-5ED6A283AB54}" type="presParOf" srcId="{82F89581-4C24-4563-B90C-34744ADA607E}" destId="{D3771C9B-7DCB-4286-887D-07988C19EB38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9FC2ED-9BCB-40BF-94CA-1C2ABD8CCDB6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EE86A5-28FB-45C3-986F-BAB72F67DEE1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Коллективное целеполагание</a:t>
          </a:r>
          <a:endParaRPr lang="ru-RU" sz="2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47F607-173F-4BBD-90B6-8797F449E842}" type="parTrans" cxnId="{4970EF90-51D4-43DE-BA92-D9BB285853F3}">
      <dgm:prSet/>
      <dgm:spPr/>
      <dgm:t>
        <a:bodyPr/>
        <a:lstStyle/>
        <a:p>
          <a:endParaRPr lang="ru-RU"/>
        </a:p>
      </dgm:t>
    </dgm:pt>
    <dgm:pt modelId="{14C4498C-040D-4EF6-A69C-4BBC0855BB38}" type="sibTrans" cxnId="{4970EF90-51D4-43DE-BA92-D9BB285853F3}">
      <dgm:prSet/>
      <dgm:spPr/>
      <dgm:t>
        <a:bodyPr/>
        <a:lstStyle/>
        <a:p>
          <a:endParaRPr lang="ru-RU"/>
        </a:p>
      </dgm:t>
    </dgm:pt>
    <dgm:pt modelId="{1A9AEC58-2D5F-4DE0-89E8-EEB5EFC67920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Коллективное планирование</a:t>
          </a:r>
          <a:endParaRPr lang="ru-RU" sz="2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EC3264-7DA7-40F4-8786-F6191C172590}" type="parTrans" cxnId="{32DAB4F1-1CDE-4757-88BC-8DB8DB944184}">
      <dgm:prSet/>
      <dgm:spPr/>
      <dgm:t>
        <a:bodyPr/>
        <a:lstStyle/>
        <a:p>
          <a:endParaRPr lang="ru-RU"/>
        </a:p>
      </dgm:t>
    </dgm:pt>
    <dgm:pt modelId="{9B3A5840-B27E-4AE1-8EF0-D5C5AEC63E28}" type="sibTrans" cxnId="{32DAB4F1-1CDE-4757-88BC-8DB8DB944184}">
      <dgm:prSet/>
      <dgm:spPr/>
      <dgm:t>
        <a:bodyPr/>
        <a:lstStyle/>
        <a:p>
          <a:endParaRPr lang="ru-RU"/>
        </a:p>
      </dgm:t>
    </dgm:pt>
    <dgm:pt modelId="{E27ADDE4-E589-4CA2-86E4-3644E9121968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Коллективная подготовка</a:t>
          </a:r>
          <a:endParaRPr lang="ru-RU" sz="2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CA34C9-A3E1-4EE6-A453-526F3382E805}" type="parTrans" cxnId="{37D760AA-8B28-44C2-8285-C5CAFA79E128}">
      <dgm:prSet/>
      <dgm:spPr/>
      <dgm:t>
        <a:bodyPr/>
        <a:lstStyle/>
        <a:p>
          <a:endParaRPr lang="ru-RU"/>
        </a:p>
      </dgm:t>
    </dgm:pt>
    <dgm:pt modelId="{5D6F151C-5E5F-4B07-A3E1-7A36B53D9F17}" type="sibTrans" cxnId="{37D760AA-8B28-44C2-8285-C5CAFA79E128}">
      <dgm:prSet/>
      <dgm:spPr/>
      <dgm:t>
        <a:bodyPr/>
        <a:lstStyle/>
        <a:p>
          <a:endParaRPr lang="ru-RU"/>
        </a:p>
      </dgm:t>
    </dgm:pt>
    <dgm:pt modelId="{23019941-ED6A-4878-B794-0BD540A62B8A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Коррекция (последействие) </a:t>
          </a:r>
          <a:endParaRPr lang="ru-RU" sz="2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97A7F1-A661-47D7-ACFB-21F0D1B75575}" type="parTrans" cxnId="{90936765-56B0-4848-9BD8-210EB2528678}">
      <dgm:prSet/>
      <dgm:spPr/>
      <dgm:t>
        <a:bodyPr/>
        <a:lstStyle/>
        <a:p>
          <a:endParaRPr lang="ru-RU"/>
        </a:p>
      </dgm:t>
    </dgm:pt>
    <dgm:pt modelId="{933D3EAA-755C-4C10-9439-E5AC38EC0F55}" type="sibTrans" cxnId="{90936765-56B0-4848-9BD8-210EB2528678}">
      <dgm:prSet/>
      <dgm:spPr/>
      <dgm:t>
        <a:bodyPr/>
        <a:lstStyle/>
        <a:p>
          <a:endParaRPr lang="ru-RU"/>
        </a:p>
      </dgm:t>
    </dgm:pt>
    <dgm:pt modelId="{6FC53DA3-9A3B-424C-AC4E-E6FC5C07F7AF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Проведение дела</a:t>
          </a:r>
          <a:endParaRPr lang="ru-RU" sz="2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F7C153-9395-4BC8-B870-D76CACA7A872}" type="parTrans" cxnId="{EA34AE26-D137-4D9D-BB28-EFD3DF10CAF9}">
      <dgm:prSet/>
      <dgm:spPr/>
      <dgm:t>
        <a:bodyPr/>
        <a:lstStyle/>
        <a:p>
          <a:endParaRPr lang="ru-RU"/>
        </a:p>
      </dgm:t>
    </dgm:pt>
    <dgm:pt modelId="{2162E64D-FC9E-46FF-B30C-CE1B944978DF}" type="sibTrans" cxnId="{EA34AE26-D137-4D9D-BB28-EFD3DF10CAF9}">
      <dgm:prSet/>
      <dgm:spPr/>
      <dgm:t>
        <a:bodyPr/>
        <a:lstStyle/>
        <a:p>
          <a:endParaRPr lang="ru-RU"/>
        </a:p>
      </dgm:t>
    </dgm:pt>
    <dgm:pt modelId="{044EB9FF-9716-4832-996A-2DA0C190018E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Коллективный анализ дела (рефлексия)</a:t>
          </a:r>
          <a:endParaRPr lang="ru-RU" sz="2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0900F6-08EB-444D-AFC5-EB430A68FB9D}" type="parTrans" cxnId="{BCF5A70B-3456-4370-8B99-67AFB3A808CF}">
      <dgm:prSet/>
      <dgm:spPr/>
      <dgm:t>
        <a:bodyPr/>
        <a:lstStyle/>
        <a:p>
          <a:endParaRPr lang="ru-RU"/>
        </a:p>
      </dgm:t>
    </dgm:pt>
    <dgm:pt modelId="{1D0A3F98-402B-413B-841E-01EE894B3ADC}" type="sibTrans" cxnId="{BCF5A70B-3456-4370-8B99-67AFB3A808CF}">
      <dgm:prSet/>
      <dgm:spPr/>
      <dgm:t>
        <a:bodyPr/>
        <a:lstStyle/>
        <a:p>
          <a:endParaRPr lang="ru-RU"/>
        </a:p>
      </dgm:t>
    </dgm:pt>
    <dgm:pt modelId="{669E6720-CFEE-42F2-AD40-4C39294E9292}" type="pres">
      <dgm:prSet presAssocID="{B99FC2ED-9BCB-40BF-94CA-1C2ABD8CCD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08EDE8-8197-4C5F-8C31-3FAD96DD1DB2}" type="pres">
      <dgm:prSet presAssocID="{23019941-ED6A-4878-B794-0BD540A62B8A}" presName="boxAndChildren" presStyleCnt="0"/>
      <dgm:spPr/>
    </dgm:pt>
    <dgm:pt modelId="{7558A9A5-155B-4DF1-AC9E-A659A9EA6954}" type="pres">
      <dgm:prSet presAssocID="{23019941-ED6A-4878-B794-0BD540A62B8A}" presName="parentTextBox" presStyleLbl="node1" presStyleIdx="0" presStyleCnt="6"/>
      <dgm:spPr/>
      <dgm:t>
        <a:bodyPr/>
        <a:lstStyle/>
        <a:p>
          <a:endParaRPr lang="ru-RU"/>
        </a:p>
      </dgm:t>
    </dgm:pt>
    <dgm:pt modelId="{D5397883-44B8-44C3-8467-2EDD17814A73}" type="pres">
      <dgm:prSet presAssocID="{1D0A3F98-402B-413B-841E-01EE894B3ADC}" presName="sp" presStyleCnt="0"/>
      <dgm:spPr/>
    </dgm:pt>
    <dgm:pt modelId="{F5254AAB-E50A-4920-98CD-734C46C77CC9}" type="pres">
      <dgm:prSet presAssocID="{044EB9FF-9716-4832-996A-2DA0C190018E}" presName="arrowAndChildren" presStyleCnt="0"/>
      <dgm:spPr/>
    </dgm:pt>
    <dgm:pt modelId="{ADEE51CA-F25B-4EA9-A73B-7BD82A98FF5A}" type="pres">
      <dgm:prSet presAssocID="{044EB9FF-9716-4832-996A-2DA0C190018E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D9D2E177-3E33-41F5-8D2C-36C7A7A5FA26}" type="pres">
      <dgm:prSet presAssocID="{2162E64D-FC9E-46FF-B30C-CE1B944978DF}" presName="sp" presStyleCnt="0"/>
      <dgm:spPr/>
    </dgm:pt>
    <dgm:pt modelId="{FB9071CF-3517-4126-8B3F-44C4EFACD564}" type="pres">
      <dgm:prSet presAssocID="{6FC53DA3-9A3B-424C-AC4E-E6FC5C07F7AF}" presName="arrowAndChildren" presStyleCnt="0"/>
      <dgm:spPr/>
    </dgm:pt>
    <dgm:pt modelId="{45430A57-432F-468B-9751-C7D0867F35ED}" type="pres">
      <dgm:prSet presAssocID="{6FC53DA3-9A3B-424C-AC4E-E6FC5C07F7AF}" presName="parentTextArrow" presStyleLbl="node1" presStyleIdx="2" presStyleCnt="6" custLinFactNeighborX="128" custLinFactNeighborY="823"/>
      <dgm:spPr/>
      <dgm:t>
        <a:bodyPr/>
        <a:lstStyle/>
        <a:p>
          <a:endParaRPr lang="ru-RU"/>
        </a:p>
      </dgm:t>
    </dgm:pt>
    <dgm:pt modelId="{3E380332-30F0-47BE-B6FE-31501EECB702}" type="pres">
      <dgm:prSet presAssocID="{5D6F151C-5E5F-4B07-A3E1-7A36B53D9F17}" presName="sp" presStyleCnt="0"/>
      <dgm:spPr/>
    </dgm:pt>
    <dgm:pt modelId="{EFED23E5-1153-4081-8280-9E90535A546E}" type="pres">
      <dgm:prSet presAssocID="{E27ADDE4-E589-4CA2-86E4-3644E9121968}" presName="arrowAndChildren" presStyleCnt="0"/>
      <dgm:spPr/>
    </dgm:pt>
    <dgm:pt modelId="{FEC83A5F-91F1-4176-B592-D27EFE67CE87}" type="pres">
      <dgm:prSet presAssocID="{E27ADDE4-E589-4CA2-86E4-3644E9121968}" presName="parentTextArrow" presStyleLbl="node1" presStyleIdx="3" presStyleCnt="6" custLinFactNeighborX="128" custLinFactNeighborY="-2155"/>
      <dgm:spPr/>
      <dgm:t>
        <a:bodyPr/>
        <a:lstStyle/>
        <a:p>
          <a:endParaRPr lang="ru-RU"/>
        </a:p>
      </dgm:t>
    </dgm:pt>
    <dgm:pt modelId="{F30C0CC8-10AD-4A35-AE53-609141864F7C}" type="pres">
      <dgm:prSet presAssocID="{9B3A5840-B27E-4AE1-8EF0-D5C5AEC63E28}" presName="sp" presStyleCnt="0"/>
      <dgm:spPr/>
    </dgm:pt>
    <dgm:pt modelId="{21BF2AC5-82B8-42DA-A527-1605E73B341C}" type="pres">
      <dgm:prSet presAssocID="{1A9AEC58-2D5F-4DE0-89E8-EEB5EFC67920}" presName="arrowAndChildren" presStyleCnt="0"/>
      <dgm:spPr/>
    </dgm:pt>
    <dgm:pt modelId="{300294D2-0A4F-4BC4-9388-84E75CFE3AA1}" type="pres">
      <dgm:prSet presAssocID="{1A9AEC58-2D5F-4DE0-89E8-EEB5EFC67920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994EAAA6-ACFE-4A32-B26C-4512C9F974CB}" type="pres">
      <dgm:prSet presAssocID="{14C4498C-040D-4EF6-A69C-4BBC0855BB38}" presName="sp" presStyleCnt="0"/>
      <dgm:spPr/>
    </dgm:pt>
    <dgm:pt modelId="{AA3BA918-B06C-4BD7-852A-49EC5584D49A}" type="pres">
      <dgm:prSet presAssocID="{93EE86A5-28FB-45C3-986F-BAB72F67DEE1}" presName="arrowAndChildren" presStyleCnt="0"/>
      <dgm:spPr/>
    </dgm:pt>
    <dgm:pt modelId="{D9C4DFFA-6ACA-4AA2-BCE5-732A6DCB3E87}" type="pres">
      <dgm:prSet presAssocID="{93EE86A5-28FB-45C3-986F-BAB72F67DEE1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4970EF90-51D4-43DE-BA92-D9BB285853F3}" srcId="{B99FC2ED-9BCB-40BF-94CA-1C2ABD8CCDB6}" destId="{93EE86A5-28FB-45C3-986F-BAB72F67DEE1}" srcOrd="0" destOrd="0" parTransId="{3347F607-173F-4BBD-90B6-8797F449E842}" sibTransId="{14C4498C-040D-4EF6-A69C-4BBC0855BB38}"/>
    <dgm:cxn modelId="{EA34AE26-D137-4D9D-BB28-EFD3DF10CAF9}" srcId="{B99FC2ED-9BCB-40BF-94CA-1C2ABD8CCDB6}" destId="{6FC53DA3-9A3B-424C-AC4E-E6FC5C07F7AF}" srcOrd="3" destOrd="0" parTransId="{1AF7C153-9395-4BC8-B870-D76CACA7A872}" sibTransId="{2162E64D-FC9E-46FF-B30C-CE1B944978DF}"/>
    <dgm:cxn modelId="{1BC02581-0AD0-4A5C-A125-8473A6AA94F4}" type="presOf" srcId="{23019941-ED6A-4878-B794-0BD540A62B8A}" destId="{7558A9A5-155B-4DF1-AC9E-A659A9EA6954}" srcOrd="0" destOrd="0" presId="urn:microsoft.com/office/officeart/2005/8/layout/process4"/>
    <dgm:cxn modelId="{F289BA58-FE5A-42B2-99B3-C7425309B484}" type="presOf" srcId="{B99FC2ED-9BCB-40BF-94CA-1C2ABD8CCDB6}" destId="{669E6720-CFEE-42F2-AD40-4C39294E9292}" srcOrd="0" destOrd="0" presId="urn:microsoft.com/office/officeart/2005/8/layout/process4"/>
    <dgm:cxn modelId="{32DAB4F1-1CDE-4757-88BC-8DB8DB944184}" srcId="{B99FC2ED-9BCB-40BF-94CA-1C2ABD8CCDB6}" destId="{1A9AEC58-2D5F-4DE0-89E8-EEB5EFC67920}" srcOrd="1" destOrd="0" parTransId="{69EC3264-7DA7-40F4-8786-F6191C172590}" sibTransId="{9B3A5840-B27E-4AE1-8EF0-D5C5AEC63E28}"/>
    <dgm:cxn modelId="{37D760AA-8B28-44C2-8285-C5CAFA79E128}" srcId="{B99FC2ED-9BCB-40BF-94CA-1C2ABD8CCDB6}" destId="{E27ADDE4-E589-4CA2-86E4-3644E9121968}" srcOrd="2" destOrd="0" parTransId="{BBCA34C9-A3E1-4EE6-A453-526F3382E805}" sibTransId="{5D6F151C-5E5F-4B07-A3E1-7A36B53D9F17}"/>
    <dgm:cxn modelId="{D7A21282-7D1D-4923-B261-99564A9A4500}" type="presOf" srcId="{044EB9FF-9716-4832-996A-2DA0C190018E}" destId="{ADEE51CA-F25B-4EA9-A73B-7BD82A98FF5A}" srcOrd="0" destOrd="0" presId="urn:microsoft.com/office/officeart/2005/8/layout/process4"/>
    <dgm:cxn modelId="{BCF5A70B-3456-4370-8B99-67AFB3A808CF}" srcId="{B99FC2ED-9BCB-40BF-94CA-1C2ABD8CCDB6}" destId="{044EB9FF-9716-4832-996A-2DA0C190018E}" srcOrd="4" destOrd="0" parTransId="{FC0900F6-08EB-444D-AFC5-EB430A68FB9D}" sibTransId="{1D0A3F98-402B-413B-841E-01EE894B3ADC}"/>
    <dgm:cxn modelId="{7662AB30-B3DC-4FB9-AB28-BCF6A5722B71}" type="presOf" srcId="{6FC53DA3-9A3B-424C-AC4E-E6FC5C07F7AF}" destId="{45430A57-432F-468B-9751-C7D0867F35ED}" srcOrd="0" destOrd="0" presId="urn:microsoft.com/office/officeart/2005/8/layout/process4"/>
    <dgm:cxn modelId="{E89B68A9-26F1-432B-BD2E-7086BBA6445D}" type="presOf" srcId="{93EE86A5-28FB-45C3-986F-BAB72F67DEE1}" destId="{D9C4DFFA-6ACA-4AA2-BCE5-732A6DCB3E87}" srcOrd="0" destOrd="0" presId="urn:microsoft.com/office/officeart/2005/8/layout/process4"/>
    <dgm:cxn modelId="{90936765-56B0-4848-9BD8-210EB2528678}" srcId="{B99FC2ED-9BCB-40BF-94CA-1C2ABD8CCDB6}" destId="{23019941-ED6A-4878-B794-0BD540A62B8A}" srcOrd="5" destOrd="0" parTransId="{2797A7F1-A661-47D7-ACFB-21F0D1B75575}" sibTransId="{933D3EAA-755C-4C10-9439-E5AC38EC0F55}"/>
    <dgm:cxn modelId="{869C6340-4F72-438A-8AA6-0093984D39C9}" type="presOf" srcId="{E27ADDE4-E589-4CA2-86E4-3644E9121968}" destId="{FEC83A5F-91F1-4176-B592-D27EFE67CE87}" srcOrd="0" destOrd="0" presId="urn:microsoft.com/office/officeart/2005/8/layout/process4"/>
    <dgm:cxn modelId="{8F3F5085-20F8-49E7-9E98-79875BEBA147}" type="presOf" srcId="{1A9AEC58-2D5F-4DE0-89E8-EEB5EFC67920}" destId="{300294D2-0A4F-4BC4-9388-84E75CFE3AA1}" srcOrd="0" destOrd="0" presId="urn:microsoft.com/office/officeart/2005/8/layout/process4"/>
    <dgm:cxn modelId="{9CFE0383-80EC-4FE9-8A27-18596C80B695}" type="presParOf" srcId="{669E6720-CFEE-42F2-AD40-4C39294E9292}" destId="{AE08EDE8-8197-4C5F-8C31-3FAD96DD1DB2}" srcOrd="0" destOrd="0" presId="urn:microsoft.com/office/officeart/2005/8/layout/process4"/>
    <dgm:cxn modelId="{15B64ED1-1844-47E5-A8A3-EBC12763AAB1}" type="presParOf" srcId="{AE08EDE8-8197-4C5F-8C31-3FAD96DD1DB2}" destId="{7558A9A5-155B-4DF1-AC9E-A659A9EA6954}" srcOrd="0" destOrd="0" presId="urn:microsoft.com/office/officeart/2005/8/layout/process4"/>
    <dgm:cxn modelId="{0C2AF545-1B3F-4128-AEBA-868D2F482E6F}" type="presParOf" srcId="{669E6720-CFEE-42F2-AD40-4C39294E9292}" destId="{D5397883-44B8-44C3-8467-2EDD17814A73}" srcOrd="1" destOrd="0" presId="urn:microsoft.com/office/officeart/2005/8/layout/process4"/>
    <dgm:cxn modelId="{3E0F5980-03E6-444A-9019-685771B45A2C}" type="presParOf" srcId="{669E6720-CFEE-42F2-AD40-4C39294E9292}" destId="{F5254AAB-E50A-4920-98CD-734C46C77CC9}" srcOrd="2" destOrd="0" presId="urn:microsoft.com/office/officeart/2005/8/layout/process4"/>
    <dgm:cxn modelId="{60EDC945-D087-436E-97E1-A3C35D3D3F87}" type="presParOf" srcId="{F5254AAB-E50A-4920-98CD-734C46C77CC9}" destId="{ADEE51CA-F25B-4EA9-A73B-7BD82A98FF5A}" srcOrd="0" destOrd="0" presId="urn:microsoft.com/office/officeart/2005/8/layout/process4"/>
    <dgm:cxn modelId="{3D7DA07B-E32E-4956-B2B9-FB9E7529A5B6}" type="presParOf" srcId="{669E6720-CFEE-42F2-AD40-4C39294E9292}" destId="{D9D2E177-3E33-41F5-8D2C-36C7A7A5FA26}" srcOrd="3" destOrd="0" presId="urn:microsoft.com/office/officeart/2005/8/layout/process4"/>
    <dgm:cxn modelId="{39E94146-817D-4349-83A3-BCC63DF1A906}" type="presParOf" srcId="{669E6720-CFEE-42F2-AD40-4C39294E9292}" destId="{FB9071CF-3517-4126-8B3F-44C4EFACD564}" srcOrd="4" destOrd="0" presId="urn:microsoft.com/office/officeart/2005/8/layout/process4"/>
    <dgm:cxn modelId="{5285F242-5DB7-4F90-8461-B1B99B7AEEF6}" type="presParOf" srcId="{FB9071CF-3517-4126-8B3F-44C4EFACD564}" destId="{45430A57-432F-468B-9751-C7D0867F35ED}" srcOrd="0" destOrd="0" presId="urn:microsoft.com/office/officeart/2005/8/layout/process4"/>
    <dgm:cxn modelId="{80C7FF13-EF62-47A2-881F-458A1E420333}" type="presParOf" srcId="{669E6720-CFEE-42F2-AD40-4C39294E9292}" destId="{3E380332-30F0-47BE-B6FE-31501EECB702}" srcOrd="5" destOrd="0" presId="urn:microsoft.com/office/officeart/2005/8/layout/process4"/>
    <dgm:cxn modelId="{7CC5B47D-126A-4779-B5C9-D0217E594972}" type="presParOf" srcId="{669E6720-CFEE-42F2-AD40-4C39294E9292}" destId="{EFED23E5-1153-4081-8280-9E90535A546E}" srcOrd="6" destOrd="0" presId="urn:microsoft.com/office/officeart/2005/8/layout/process4"/>
    <dgm:cxn modelId="{6D02BEB3-9A35-45CD-B5E4-83DB8438D819}" type="presParOf" srcId="{EFED23E5-1153-4081-8280-9E90535A546E}" destId="{FEC83A5F-91F1-4176-B592-D27EFE67CE87}" srcOrd="0" destOrd="0" presId="urn:microsoft.com/office/officeart/2005/8/layout/process4"/>
    <dgm:cxn modelId="{A99E910D-9D5C-47F4-BB01-738DEAB19893}" type="presParOf" srcId="{669E6720-CFEE-42F2-AD40-4C39294E9292}" destId="{F30C0CC8-10AD-4A35-AE53-609141864F7C}" srcOrd="7" destOrd="0" presId="urn:microsoft.com/office/officeart/2005/8/layout/process4"/>
    <dgm:cxn modelId="{459B1E0C-49CB-49AC-B410-ECAE9BC55577}" type="presParOf" srcId="{669E6720-CFEE-42F2-AD40-4C39294E9292}" destId="{21BF2AC5-82B8-42DA-A527-1605E73B341C}" srcOrd="8" destOrd="0" presId="urn:microsoft.com/office/officeart/2005/8/layout/process4"/>
    <dgm:cxn modelId="{CB706020-D32C-403E-B9AA-67C4DD805B2A}" type="presParOf" srcId="{21BF2AC5-82B8-42DA-A527-1605E73B341C}" destId="{300294D2-0A4F-4BC4-9388-84E75CFE3AA1}" srcOrd="0" destOrd="0" presId="urn:microsoft.com/office/officeart/2005/8/layout/process4"/>
    <dgm:cxn modelId="{C0A36C13-E530-44DC-95BB-B6D4ADD50A00}" type="presParOf" srcId="{669E6720-CFEE-42F2-AD40-4C39294E9292}" destId="{994EAAA6-ACFE-4A32-B26C-4512C9F974CB}" srcOrd="9" destOrd="0" presId="urn:microsoft.com/office/officeart/2005/8/layout/process4"/>
    <dgm:cxn modelId="{219816CC-CC3F-48F0-99A2-FEC3E15451F6}" type="presParOf" srcId="{669E6720-CFEE-42F2-AD40-4C39294E9292}" destId="{AA3BA918-B06C-4BD7-852A-49EC5584D49A}" srcOrd="10" destOrd="0" presId="urn:microsoft.com/office/officeart/2005/8/layout/process4"/>
    <dgm:cxn modelId="{530A31E7-DD25-4C28-8F0D-4439762596FE}" type="presParOf" srcId="{AA3BA918-B06C-4BD7-852A-49EC5584D49A}" destId="{D9C4DFFA-6ACA-4AA2-BCE5-732A6DCB3E8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7C2A9-A7D9-48DB-B7CE-E46410E8E0E0}">
      <dsp:nvSpPr>
        <dsp:cNvPr id="0" name=""/>
        <dsp:cNvSpPr/>
      </dsp:nvSpPr>
      <dsp:spPr>
        <a:xfrm>
          <a:off x="1478367" y="2824745"/>
          <a:ext cx="604540" cy="1825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2270" y="0"/>
              </a:lnTo>
              <a:lnTo>
                <a:pt x="302270" y="1825752"/>
              </a:lnTo>
              <a:lnTo>
                <a:pt x="604540" y="182575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732556" y="3689540"/>
        <a:ext cx="96161" cy="96161"/>
      </dsp:txXfrm>
    </dsp:sp>
    <dsp:sp modelId="{9493B16D-D726-4F39-ACA5-9E0A1330E3AF}">
      <dsp:nvSpPr>
        <dsp:cNvPr id="0" name=""/>
        <dsp:cNvSpPr/>
      </dsp:nvSpPr>
      <dsp:spPr>
        <a:xfrm>
          <a:off x="1478367" y="2429246"/>
          <a:ext cx="604540" cy="395499"/>
        </a:xfrm>
        <a:custGeom>
          <a:avLst/>
          <a:gdLst/>
          <a:ahLst/>
          <a:cxnLst/>
          <a:rect l="0" t="0" r="0" b="0"/>
          <a:pathLst>
            <a:path>
              <a:moveTo>
                <a:pt x="0" y="395499"/>
              </a:moveTo>
              <a:lnTo>
                <a:pt x="302270" y="395499"/>
              </a:lnTo>
              <a:lnTo>
                <a:pt x="302270" y="0"/>
              </a:lnTo>
              <a:lnTo>
                <a:pt x="60454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62577" y="2608935"/>
        <a:ext cx="36120" cy="36120"/>
      </dsp:txXfrm>
    </dsp:sp>
    <dsp:sp modelId="{73B86D5E-5977-41AB-84F1-098830D4214D}">
      <dsp:nvSpPr>
        <dsp:cNvPr id="0" name=""/>
        <dsp:cNvSpPr/>
      </dsp:nvSpPr>
      <dsp:spPr>
        <a:xfrm>
          <a:off x="1478367" y="603493"/>
          <a:ext cx="604540" cy="2221251"/>
        </a:xfrm>
        <a:custGeom>
          <a:avLst/>
          <a:gdLst/>
          <a:ahLst/>
          <a:cxnLst/>
          <a:rect l="0" t="0" r="0" b="0"/>
          <a:pathLst>
            <a:path>
              <a:moveTo>
                <a:pt x="0" y="2221251"/>
              </a:moveTo>
              <a:lnTo>
                <a:pt x="302270" y="2221251"/>
              </a:lnTo>
              <a:lnTo>
                <a:pt x="302270" y="0"/>
              </a:lnTo>
              <a:lnTo>
                <a:pt x="60454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723086" y="1656568"/>
        <a:ext cx="115102" cy="115102"/>
      </dsp:txXfrm>
    </dsp:sp>
    <dsp:sp modelId="{F8AD3DE3-8D84-4652-BFC1-9EC19895E266}">
      <dsp:nvSpPr>
        <dsp:cNvPr id="0" name=""/>
        <dsp:cNvSpPr/>
      </dsp:nvSpPr>
      <dsp:spPr>
        <a:xfrm rot="16200000">
          <a:off x="-1407554" y="2363967"/>
          <a:ext cx="4850290" cy="9215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3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КТД</a:t>
          </a:r>
          <a:endParaRPr lang="ru-RU" sz="63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-1407554" y="2363967"/>
        <a:ext cx="4850290" cy="921555"/>
      </dsp:txXfrm>
    </dsp:sp>
    <dsp:sp modelId="{92E17040-4152-46E4-B709-CC252D5E8AA3}">
      <dsp:nvSpPr>
        <dsp:cNvPr id="0" name=""/>
        <dsp:cNvSpPr/>
      </dsp:nvSpPr>
      <dsp:spPr>
        <a:xfrm>
          <a:off x="2082907" y="3561"/>
          <a:ext cx="5651543" cy="11998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коллективное </a:t>
          </a: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-совместная работа взрослых и детей (продумывание, проведение и анализ) </a:t>
          </a:r>
          <a:endParaRPr lang="ru-RU" sz="2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82907" y="3561"/>
        <a:ext cx="5651543" cy="1199864"/>
      </dsp:txXfrm>
    </dsp:sp>
    <dsp:sp modelId="{6A64BCD2-6876-4545-BFBB-B75A19C0CA91}">
      <dsp:nvSpPr>
        <dsp:cNvPr id="0" name=""/>
        <dsp:cNvSpPr/>
      </dsp:nvSpPr>
      <dsp:spPr>
        <a:xfrm>
          <a:off x="2082907" y="1433814"/>
          <a:ext cx="5627392" cy="19908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творческое</a:t>
          </a: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-не стандартное, не шаблонное, создаваемое в совместной творческой деятельности детей и взрослых</a:t>
          </a:r>
          <a:endParaRPr lang="ru-RU" sz="2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82907" y="1433814"/>
        <a:ext cx="5627392" cy="1990863"/>
      </dsp:txXfrm>
    </dsp:sp>
    <dsp:sp modelId="{B3E3B8DD-0D5E-4E40-98A6-80CAE7C7B8D6}">
      <dsp:nvSpPr>
        <dsp:cNvPr id="0" name=""/>
        <dsp:cNvSpPr/>
      </dsp:nvSpPr>
      <dsp:spPr>
        <a:xfrm>
          <a:off x="2082907" y="3655066"/>
          <a:ext cx="5627392" cy="19908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дело-</a:t>
          </a: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занятие, действие как забота  о своем коллективе, друг о друге, об окружающих людях, о далеких друзьях, об улучшении жизни</a:t>
          </a:r>
          <a:endParaRPr lang="ru-RU" sz="2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82907" y="3655066"/>
        <a:ext cx="5627392" cy="19908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7C2A9-A7D9-48DB-B7CE-E46410E8E0E0}">
      <dsp:nvSpPr>
        <dsp:cNvPr id="0" name=""/>
        <dsp:cNvSpPr/>
      </dsp:nvSpPr>
      <dsp:spPr>
        <a:xfrm>
          <a:off x="1062326" y="2932757"/>
          <a:ext cx="691848" cy="1889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5924" y="0"/>
              </a:lnTo>
              <a:lnTo>
                <a:pt x="345924" y="1889463"/>
              </a:lnTo>
              <a:lnTo>
                <a:pt x="691848" y="188946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357946" y="3827185"/>
        <a:ext cx="100607" cy="100607"/>
      </dsp:txXfrm>
    </dsp:sp>
    <dsp:sp modelId="{9493B16D-D726-4F39-ACA5-9E0A1330E3AF}">
      <dsp:nvSpPr>
        <dsp:cNvPr id="0" name=""/>
        <dsp:cNvSpPr/>
      </dsp:nvSpPr>
      <dsp:spPr>
        <a:xfrm>
          <a:off x="1062326" y="2801368"/>
          <a:ext cx="6918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31388"/>
              </a:moveTo>
              <a:lnTo>
                <a:pt x="345924" y="131388"/>
              </a:lnTo>
              <a:lnTo>
                <a:pt x="345924" y="45720"/>
              </a:lnTo>
              <a:lnTo>
                <a:pt x="691848" y="457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90822" y="2829660"/>
        <a:ext cx="34856" cy="34856"/>
      </dsp:txXfrm>
    </dsp:sp>
    <dsp:sp modelId="{73B86D5E-5977-41AB-84F1-098830D4214D}">
      <dsp:nvSpPr>
        <dsp:cNvPr id="0" name=""/>
        <dsp:cNvSpPr/>
      </dsp:nvSpPr>
      <dsp:spPr>
        <a:xfrm>
          <a:off x="1062326" y="953553"/>
          <a:ext cx="671300" cy="1979203"/>
        </a:xfrm>
        <a:custGeom>
          <a:avLst/>
          <a:gdLst/>
          <a:ahLst/>
          <a:cxnLst/>
          <a:rect l="0" t="0" r="0" b="0"/>
          <a:pathLst>
            <a:path>
              <a:moveTo>
                <a:pt x="0" y="1979203"/>
              </a:moveTo>
              <a:lnTo>
                <a:pt x="335650" y="1979203"/>
              </a:lnTo>
              <a:lnTo>
                <a:pt x="335650" y="0"/>
              </a:lnTo>
              <a:lnTo>
                <a:pt x="671300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345727" y="1890906"/>
        <a:ext cx="104497" cy="104497"/>
      </dsp:txXfrm>
    </dsp:sp>
    <dsp:sp modelId="{F8AD3DE3-8D84-4652-BFC1-9EC19895E266}">
      <dsp:nvSpPr>
        <dsp:cNvPr id="0" name=""/>
        <dsp:cNvSpPr/>
      </dsp:nvSpPr>
      <dsp:spPr>
        <a:xfrm rot="16200000">
          <a:off x="-2240384" y="2405433"/>
          <a:ext cx="5550774" cy="10546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Классификация КТД</a:t>
          </a:r>
          <a:endParaRPr lang="ru-RU" sz="45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-2240384" y="2405433"/>
        <a:ext cx="5550774" cy="1054647"/>
      </dsp:txXfrm>
    </dsp:sp>
    <dsp:sp modelId="{92E17040-4152-46E4-B709-CC252D5E8AA3}">
      <dsp:nvSpPr>
        <dsp:cNvPr id="0" name=""/>
        <dsp:cNvSpPr/>
      </dsp:nvSpPr>
      <dsp:spPr>
        <a:xfrm>
          <a:off x="1733626" y="466944"/>
          <a:ext cx="6467746" cy="97321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 жанру </a:t>
          </a:r>
          <a:endParaRPr lang="ru-RU" sz="4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33626" y="466944"/>
        <a:ext cx="6467746" cy="973217"/>
      </dsp:txXfrm>
    </dsp:sp>
    <dsp:sp modelId="{6A64BCD2-6876-4545-BFBB-B75A19C0CA91}">
      <dsp:nvSpPr>
        <dsp:cNvPr id="0" name=""/>
        <dsp:cNvSpPr/>
      </dsp:nvSpPr>
      <dsp:spPr>
        <a:xfrm>
          <a:off x="1754174" y="1707895"/>
          <a:ext cx="6440106" cy="227838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4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 длительности подготовки и проведения</a:t>
          </a:r>
          <a:endParaRPr lang="ru-RU" sz="3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54174" y="1707895"/>
        <a:ext cx="6440106" cy="2278385"/>
      </dsp:txXfrm>
    </dsp:sp>
    <dsp:sp modelId="{B3E3B8DD-0D5E-4E40-98A6-80CAE7C7B8D6}">
      <dsp:nvSpPr>
        <dsp:cNvPr id="0" name=""/>
        <dsp:cNvSpPr/>
      </dsp:nvSpPr>
      <dsp:spPr>
        <a:xfrm>
          <a:off x="1754174" y="4249943"/>
          <a:ext cx="6440106" cy="114455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 объему</a:t>
          </a:r>
          <a:endParaRPr lang="ru-RU" sz="4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54174" y="4249943"/>
        <a:ext cx="6440106" cy="11445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5F3AF-44B3-4B25-B2CE-FC4E086479EB}">
      <dsp:nvSpPr>
        <dsp:cNvPr id="0" name=""/>
        <dsp:cNvSpPr/>
      </dsp:nvSpPr>
      <dsp:spPr>
        <a:xfrm>
          <a:off x="433525" y="732457"/>
          <a:ext cx="2345901" cy="14075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latin typeface="Times New Roman"/>
              <a:ea typeface="Times New Roman"/>
              <a:cs typeface="Times New Roman"/>
            </a:rPr>
            <a:t>Художественно-эстетические</a:t>
          </a:r>
          <a:endParaRPr lang="ru-RU" sz="2200" b="1" kern="1200" dirty="0"/>
        </a:p>
      </dsp:txBody>
      <dsp:txXfrm>
        <a:off x="433525" y="732457"/>
        <a:ext cx="2345901" cy="1407540"/>
      </dsp:txXfrm>
    </dsp:sp>
    <dsp:sp modelId="{4DA5C675-87A7-4B8B-A808-C8458D8D3FF4}">
      <dsp:nvSpPr>
        <dsp:cNvPr id="0" name=""/>
        <dsp:cNvSpPr/>
      </dsp:nvSpPr>
      <dsp:spPr>
        <a:xfrm>
          <a:off x="3205419" y="402473"/>
          <a:ext cx="2345901" cy="14075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/>
              <a:ea typeface="Times New Roman"/>
              <a:cs typeface="Times New Roman"/>
            </a:rPr>
            <a:t>Интеллектуально-познавательные</a:t>
          </a:r>
          <a:endParaRPr lang="ru-RU" sz="2000" b="1" kern="1200" dirty="0"/>
        </a:p>
      </dsp:txBody>
      <dsp:txXfrm>
        <a:off x="3205419" y="402473"/>
        <a:ext cx="2345901" cy="1407540"/>
      </dsp:txXfrm>
    </dsp:sp>
    <dsp:sp modelId="{E5CDD08F-774D-4A52-95BA-6F5966FC4823}">
      <dsp:nvSpPr>
        <dsp:cNvPr id="0" name=""/>
        <dsp:cNvSpPr/>
      </dsp:nvSpPr>
      <dsp:spPr>
        <a:xfrm>
          <a:off x="5915005" y="576065"/>
          <a:ext cx="2345901" cy="14075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/>
              <a:ea typeface="Times New Roman"/>
              <a:cs typeface="Times New Roman"/>
            </a:rPr>
            <a:t>Трудовые</a:t>
          </a:r>
          <a:endParaRPr lang="ru-RU" sz="2400" b="1" kern="1200" dirty="0"/>
        </a:p>
      </dsp:txBody>
      <dsp:txXfrm>
        <a:off x="5915005" y="576065"/>
        <a:ext cx="2345901" cy="1407540"/>
      </dsp:txXfrm>
    </dsp:sp>
    <dsp:sp modelId="{4E96BEAF-8D92-4304-82DC-85A672791535}">
      <dsp:nvSpPr>
        <dsp:cNvPr id="0" name=""/>
        <dsp:cNvSpPr/>
      </dsp:nvSpPr>
      <dsp:spPr>
        <a:xfrm>
          <a:off x="82344" y="2448273"/>
          <a:ext cx="2615116" cy="14075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latin typeface="Times New Roman"/>
              <a:ea typeface="Times New Roman"/>
              <a:cs typeface="Times New Roman"/>
            </a:rPr>
            <a:t>Социально-ориентированные</a:t>
          </a:r>
          <a:endParaRPr lang="ru-RU" sz="2200" b="1" kern="1200" dirty="0"/>
        </a:p>
      </dsp:txBody>
      <dsp:txXfrm>
        <a:off x="82344" y="2448273"/>
        <a:ext cx="2615116" cy="1407540"/>
      </dsp:txXfrm>
    </dsp:sp>
    <dsp:sp modelId="{43B2F67A-A1C4-493E-8B0C-22DD90174A15}">
      <dsp:nvSpPr>
        <dsp:cNvPr id="0" name=""/>
        <dsp:cNvSpPr/>
      </dsp:nvSpPr>
      <dsp:spPr>
        <a:xfrm>
          <a:off x="6193628" y="2448273"/>
          <a:ext cx="2345901" cy="140754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latin typeface="Times New Roman"/>
              <a:ea typeface="Times New Roman"/>
              <a:cs typeface="Times New Roman"/>
            </a:rPr>
            <a:t>Общественно-политические</a:t>
          </a:r>
          <a:endParaRPr lang="ru-RU" sz="2200" b="1" kern="1200" dirty="0"/>
        </a:p>
      </dsp:txBody>
      <dsp:txXfrm>
        <a:off x="6193628" y="2448273"/>
        <a:ext cx="2345901" cy="1407540"/>
      </dsp:txXfrm>
    </dsp:sp>
    <dsp:sp modelId="{079AD33B-5F98-4F69-9874-93D1C5E41D16}">
      <dsp:nvSpPr>
        <dsp:cNvPr id="0" name=""/>
        <dsp:cNvSpPr/>
      </dsp:nvSpPr>
      <dsp:spPr>
        <a:xfrm>
          <a:off x="700137" y="4296318"/>
          <a:ext cx="2345901" cy="14075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/>
              <a:ea typeface="Times New Roman"/>
              <a:cs typeface="Times New Roman"/>
            </a:rPr>
            <a:t>Спортивные</a:t>
          </a:r>
          <a:endParaRPr lang="ru-RU" sz="2400" b="1" kern="1200" dirty="0"/>
        </a:p>
      </dsp:txBody>
      <dsp:txXfrm>
        <a:off x="700137" y="4296318"/>
        <a:ext cx="2345901" cy="1407540"/>
      </dsp:txXfrm>
    </dsp:sp>
    <dsp:sp modelId="{0DE9FB4C-07FF-4B48-9D91-839AEBDB6BA6}">
      <dsp:nvSpPr>
        <dsp:cNvPr id="0" name=""/>
        <dsp:cNvSpPr/>
      </dsp:nvSpPr>
      <dsp:spPr>
        <a:xfrm>
          <a:off x="2813947" y="2146815"/>
          <a:ext cx="3127062" cy="186883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Вид деятельности КТД</a:t>
          </a:r>
          <a:endParaRPr lang="ru-RU" sz="34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13947" y="2146815"/>
        <a:ext cx="3127062" cy="1868834"/>
      </dsp:txXfrm>
    </dsp:sp>
    <dsp:sp modelId="{F231D4FA-D2ED-48B3-84DF-A77EF2ADDE45}">
      <dsp:nvSpPr>
        <dsp:cNvPr id="0" name=""/>
        <dsp:cNvSpPr/>
      </dsp:nvSpPr>
      <dsp:spPr>
        <a:xfrm>
          <a:off x="3280453" y="4626304"/>
          <a:ext cx="2628253" cy="14075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/>
              <a:ea typeface="Times New Roman"/>
              <a:cs typeface="Times New Roman"/>
            </a:rPr>
            <a:t>Организаторские</a:t>
          </a:r>
          <a:endParaRPr lang="ru-RU" sz="2400" b="1" kern="1200" dirty="0"/>
        </a:p>
      </dsp:txBody>
      <dsp:txXfrm>
        <a:off x="3280453" y="4626304"/>
        <a:ext cx="2628253" cy="1407540"/>
      </dsp:txXfrm>
    </dsp:sp>
    <dsp:sp modelId="{D3771C9B-7DCB-4286-887D-07988C19EB38}">
      <dsp:nvSpPr>
        <dsp:cNvPr id="0" name=""/>
        <dsp:cNvSpPr/>
      </dsp:nvSpPr>
      <dsp:spPr>
        <a:xfrm>
          <a:off x="6116905" y="4333901"/>
          <a:ext cx="2345901" cy="14075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/>
              <a:ea typeface="Times New Roman"/>
              <a:cs typeface="Times New Roman"/>
            </a:rPr>
            <a:t>Экологические</a:t>
          </a:r>
          <a:endParaRPr lang="ru-RU" sz="2400" b="1" kern="1200" dirty="0"/>
        </a:p>
      </dsp:txBody>
      <dsp:txXfrm>
        <a:off x="6116905" y="4333901"/>
        <a:ext cx="2345901" cy="14075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8A9A5-155B-4DF1-AC9E-A659A9EA6954}">
      <dsp:nvSpPr>
        <dsp:cNvPr id="0" name=""/>
        <dsp:cNvSpPr/>
      </dsp:nvSpPr>
      <dsp:spPr>
        <a:xfrm>
          <a:off x="0" y="4546301"/>
          <a:ext cx="8075240" cy="5966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Коррекция (последействие) </a:t>
          </a:r>
          <a:endParaRPr lang="ru-RU" sz="28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546301"/>
        <a:ext cx="8075240" cy="596699"/>
      </dsp:txXfrm>
    </dsp:sp>
    <dsp:sp modelId="{ADEE51CA-F25B-4EA9-A73B-7BD82A98FF5A}">
      <dsp:nvSpPr>
        <dsp:cNvPr id="0" name=""/>
        <dsp:cNvSpPr/>
      </dsp:nvSpPr>
      <dsp:spPr>
        <a:xfrm rot="10800000">
          <a:off x="0" y="3637527"/>
          <a:ext cx="8075240" cy="91772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Коллективный анализ дела (рефлексия)</a:t>
          </a:r>
          <a:endParaRPr lang="ru-RU" sz="28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3637527"/>
        <a:ext cx="8075240" cy="596310"/>
      </dsp:txXfrm>
    </dsp:sp>
    <dsp:sp modelId="{45430A57-432F-468B-9751-C7D0867F35ED}">
      <dsp:nvSpPr>
        <dsp:cNvPr id="0" name=""/>
        <dsp:cNvSpPr/>
      </dsp:nvSpPr>
      <dsp:spPr>
        <a:xfrm rot="10800000">
          <a:off x="0" y="2736307"/>
          <a:ext cx="8075240" cy="91772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Проведение дела</a:t>
          </a:r>
          <a:endParaRPr lang="ru-RU" sz="28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2736307"/>
        <a:ext cx="8075240" cy="596310"/>
      </dsp:txXfrm>
    </dsp:sp>
    <dsp:sp modelId="{FEC83A5F-91F1-4176-B592-D27EFE67CE87}">
      <dsp:nvSpPr>
        <dsp:cNvPr id="0" name=""/>
        <dsp:cNvSpPr/>
      </dsp:nvSpPr>
      <dsp:spPr>
        <a:xfrm rot="10800000">
          <a:off x="0" y="1800203"/>
          <a:ext cx="8075240" cy="91772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Коллективная подготовка</a:t>
          </a:r>
          <a:endParaRPr lang="ru-RU" sz="28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1800203"/>
        <a:ext cx="8075240" cy="596310"/>
      </dsp:txXfrm>
    </dsp:sp>
    <dsp:sp modelId="{300294D2-0A4F-4BC4-9388-84E75CFE3AA1}">
      <dsp:nvSpPr>
        <dsp:cNvPr id="0" name=""/>
        <dsp:cNvSpPr/>
      </dsp:nvSpPr>
      <dsp:spPr>
        <a:xfrm rot="10800000">
          <a:off x="0" y="911207"/>
          <a:ext cx="8075240" cy="91772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Коллективное планирование</a:t>
          </a:r>
          <a:endParaRPr lang="ru-RU" sz="28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911207"/>
        <a:ext cx="8075240" cy="596310"/>
      </dsp:txXfrm>
    </dsp:sp>
    <dsp:sp modelId="{D9C4DFFA-6ACA-4AA2-BCE5-732A6DCB3E87}">
      <dsp:nvSpPr>
        <dsp:cNvPr id="0" name=""/>
        <dsp:cNvSpPr/>
      </dsp:nvSpPr>
      <dsp:spPr>
        <a:xfrm rot="10800000">
          <a:off x="0" y="2433"/>
          <a:ext cx="8075240" cy="91772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Коллективное целеполагание</a:t>
          </a:r>
          <a:endParaRPr lang="ru-RU" sz="28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2433"/>
        <a:ext cx="8075240" cy="596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21EB2-BBDC-4143-9636-FF74BE66181A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206CD-FE7C-4535-9185-0E656BCB8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88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Муниципальное бюджетное дошкольное образовательное учреждение детский сад «Улыбка»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206CD-FE7C-4535-9185-0E656BCB88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90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6v81ql884iJghVQDifoXKnhcx79M4b-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346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Коллективное творческое дело (КТД) в  </a:t>
            </a: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патриотическом воспитании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дошкольников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869160"/>
            <a:ext cx="4352528" cy="98296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Шевцова И.В.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064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«Улыбка» </a:t>
            </a:r>
          </a:p>
        </p:txBody>
      </p:sp>
    </p:spTree>
    <p:extLst>
      <p:ext uri="{BB962C8B-B14F-4D97-AF65-F5344CB8AC3E}">
        <p14:creationId xmlns:p14="http://schemas.microsoft.com/office/powerpoint/2010/main" val="24589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КТД (стадии)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65098051"/>
              </p:ext>
            </p:extLst>
          </p:nvPr>
        </p:nvGraphicFramePr>
        <p:xfrm>
          <a:off x="467544" y="1484784"/>
          <a:ext cx="8075240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437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Первая стадия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коллективное целеполагание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435280" cy="4713387"/>
          </a:xfrm>
        </p:spPr>
        <p:txBody>
          <a:bodyPr>
            <a:normAutofit/>
          </a:bodyPr>
          <a:lstStyle/>
          <a:p>
            <a:pPr indent="228600">
              <a:spcAft>
                <a:spcPts val="0"/>
              </a:spcAft>
            </a:pPr>
            <a:endParaRPr lang="ru-RU" sz="3200" b="1" i="1" u="sng" dirty="0" smtClean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sz="3600" b="1" i="1" u="sng" dirty="0" smtClean="0">
                <a:solidFill>
                  <a:srgbClr val="111111"/>
                </a:solidFill>
                <a:latin typeface="Times New Roman"/>
                <a:ea typeface="Times New Roman"/>
              </a:rPr>
              <a:t>На </a:t>
            </a:r>
            <a:r>
              <a:rPr lang="ru-RU" sz="3600" b="1" i="1" u="sng" dirty="0">
                <a:solidFill>
                  <a:srgbClr val="111111"/>
                </a:solidFill>
                <a:latin typeface="Times New Roman"/>
                <a:ea typeface="Times New Roman"/>
              </a:rPr>
              <a:t>данной стадии педагог ставит перед собой следующие задачи</a:t>
            </a:r>
            <a:r>
              <a:rPr lang="ru-RU" sz="3600" b="1" i="1" dirty="0">
                <a:solidFill>
                  <a:srgbClr val="111111"/>
                </a:solidFill>
                <a:latin typeface="Times New Roman"/>
                <a:ea typeface="Times New Roman"/>
              </a:rPr>
              <a:t>: </a:t>
            </a:r>
            <a:endParaRPr lang="ru-RU" sz="3600" b="1" i="1" dirty="0" smtClean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С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какой целью? Что лучше сделать? Для чего, с кем? Кто может помочь? Как подключить детей, родителей? Кому быть организатором?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endParaRPr lang="ru-RU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23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Вторая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стадия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коллективное планирование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8712968" cy="5328592"/>
          </a:xfrm>
        </p:spPr>
        <p:txBody>
          <a:bodyPr>
            <a:normAutofit lnSpcReduction="10000"/>
          </a:bodyPr>
          <a:lstStyle/>
          <a:p>
            <a:pPr indent="228600">
              <a:spcAft>
                <a:spcPts val="0"/>
              </a:spcAft>
            </a:pPr>
            <a:r>
              <a:rPr lang="ru-RU" sz="3600" b="1" i="1" u="sng" dirty="0" smtClean="0">
                <a:solidFill>
                  <a:srgbClr val="111111"/>
                </a:solidFill>
                <a:latin typeface="Times New Roman"/>
                <a:ea typeface="Times New Roman"/>
              </a:rPr>
              <a:t>На </a:t>
            </a:r>
            <a:r>
              <a:rPr lang="ru-RU" sz="3600" b="1" i="1" u="sng" dirty="0">
                <a:solidFill>
                  <a:srgbClr val="111111"/>
                </a:solidFill>
                <a:latin typeface="Times New Roman"/>
                <a:ea typeface="Times New Roman"/>
              </a:rPr>
              <a:t>данной стадии педагог ставит перед собой следующие задачи</a:t>
            </a:r>
            <a:r>
              <a:rPr lang="ru-RU" sz="3600" b="1" i="1" dirty="0">
                <a:solidFill>
                  <a:srgbClr val="111111"/>
                </a:solidFill>
                <a:latin typeface="Times New Roman"/>
                <a:ea typeface="Times New Roman"/>
              </a:rPr>
              <a:t>: </a:t>
            </a:r>
            <a:endParaRPr lang="ru-RU" sz="3600" b="1" i="1" dirty="0" smtClean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Какое дело проведем? </a:t>
            </a:r>
            <a:endParaRPr lang="ru-RU" sz="3600" b="1" i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На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радость и пользу кому? </a:t>
            </a:r>
            <a:endParaRPr lang="ru-RU" sz="3600" b="1" i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Где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его провести? </a:t>
            </a:r>
            <a:endParaRPr lang="ru-RU" sz="3600" b="1" i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Как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лучше провести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?</a:t>
            </a:r>
          </a:p>
          <a:p>
            <a:pPr indent="228600">
              <a:spcAft>
                <a:spcPts val="0"/>
              </a:spcAft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С кем вместе провести? </a:t>
            </a:r>
            <a:endParaRPr lang="ru-RU" sz="3600" b="1" i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Кто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будет ответственным? </a:t>
            </a:r>
            <a:endParaRPr lang="ru-RU" sz="3600" b="1" i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Кто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будет ведущим?</a:t>
            </a:r>
          </a:p>
        </p:txBody>
      </p:sp>
    </p:spTree>
    <p:extLst>
      <p:ext uri="{BB962C8B-B14F-4D97-AF65-F5344CB8AC3E}">
        <p14:creationId xmlns:p14="http://schemas.microsoft.com/office/powerpoint/2010/main" val="80186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Третья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стадия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коллективная подготовка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8712968" cy="5400600"/>
          </a:xfrm>
        </p:spPr>
        <p:txBody>
          <a:bodyPr>
            <a:normAutofit fontScale="92500" lnSpcReduction="20000"/>
          </a:bodyPr>
          <a:lstStyle/>
          <a:p>
            <a:pPr indent="228600">
              <a:spcAft>
                <a:spcPts val="0"/>
              </a:spcAft>
            </a:pPr>
            <a:r>
              <a:rPr lang="ru-RU" sz="3600" b="1" i="1" u="sng" dirty="0" smtClean="0">
                <a:solidFill>
                  <a:srgbClr val="111111"/>
                </a:solidFill>
                <a:latin typeface="Times New Roman"/>
                <a:ea typeface="Times New Roman"/>
              </a:rPr>
              <a:t>На </a:t>
            </a:r>
            <a:r>
              <a:rPr lang="ru-RU" sz="3600" b="1" i="1" u="sng" dirty="0">
                <a:solidFill>
                  <a:srgbClr val="111111"/>
                </a:solidFill>
                <a:latin typeface="Times New Roman"/>
                <a:ea typeface="Times New Roman"/>
              </a:rPr>
              <a:t>данной стадии педагог ставит перед собой следующие задачи</a:t>
            </a:r>
            <a:r>
              <a:rPr lang="ru-RU" sz="3600" b="1" i="1" dirty="0">
                <a:solidFill>
                  <a:srgbClr val="111111"/>
                </a:solidFill>
                <a:latin typeface="Times New Roman"/>
                <a:ea typeface="Times New Roman"/>
              </a:rPr>
              <a:t>: </a:t>
            </a:r>
            <a:endParaRPr lang="ru-RU" sz="3600" b="1" i="1" dirty="0" smtClean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sz="39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Как развить положительные качества детей? </a:t>
            </a:r>
            <a:r>
              <a:rPr lang="ru-RU" sz="3900" b="1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</a:p>
          <a:p>
            <a:pPr indent="228600">
              <a:spcAft>
                <a:spcPts val="0"/>
              </a:spcAft>
            </a:pPr>
            <a:r>
              <a:rPr lang="ru-RU" sz="3900" b="1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Как </a:t>
            </a:r>
            <a:r>
              <a:rPr lang="ru-RU" sz="39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преодолеть отрицательные качества? </a:t>
            </a:r>
            <a:r>
              <a:rPr lang="ru-RU" sz="3900" b="1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</a:t>
            </a:r>
          </a:p>
          <a:p>
            <a:pPr indent="228600">
              <a:spcAft>
                <a:spcPts val="0"/>
              </a:spcAft>
            </a:pPr>
            <a:r>
              <a:rPr lang="ru-RU" sz="3900" b="1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Как </a:t>
            </a:r>
            <a:r>
              <a:rPr lang="ru-RU" sz="39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включить всех в активный творческий поиск? </a:t>
            </a:r>
            <a:r>
              <a:rPr lang="ru-RU" sz="3900" b="1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 </a:t>
            </a:r>
          </a:p>
          <a:p>
            <a:pPr indent="228600">
              <a:spcAft>
                <a:spcPts val="0"/>
              </a:spcAft>
            </a:pPr>
            <a:r>
              <a:rPr lang="ru-RU" sz="3900" b="1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Как </a:t>
            </a:r>
            <a:r>
              <a:rPr lang="ru-RU" sz="39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научить детей преодолевать трудности и не поддаваться соблазнам?</a:t>
            </a:r>
          </a:p>
        </p:txBody>
      </p:sp>
    </p:spTree>
    <p:extLst>
      <p:ext uri="{BB962C8B-B14F-4D97-AF65-F5344CB8AC3E}">
        <p14:creationId xmlns:p14="http://schemas.microsoft.com/office/powerpoint/2010/main" val="131850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Четвертая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стадия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КТД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8712968" cy="5328592"/>
          </a:xfrm>
        </p:spPr>
        <p:txBody>
          <a:bodyPr>
            <a:normAutofit fontScale="85000" lnSpcReduction="20000"/>
          </a:bodyPr>
          <a:lstStyle/>
          <a:p>
            <a:pPr indent="228600">
              <a:spcAft>
                <a:spcPts val="0"/>
              </a:spcAft>
            </a:pPr>
            <a:r>
              <a:rPr lang="ru-RU" sz="3600" b="1" i="1" u="sng" dirty="0" smtClean="0">
                <a:solidFill>
                  <a:srgbClr val="111111"/>
                </a:solidFill>
                <a:latin typeface="Times New Roman"/>
                <a:ea typeface="Times New Roman"/>
              </a:rPr>
              <a:t>На </a:t>
            </a:r>
            <a:r>
              <a:rPr lang="ru-RU" sz="3600" b="1" i="1" u="sng" dirty="0">
                <a:solidFill>
                  <a:srgbClr val="111111"/>
                </a:solidFill>
                <a:latin typeface="Times New Roman"/>
                <a:ea typeface="Times New Roman"/>
              </a:rPr>
              <a:t>данной стадии педагог ставит перед собой следующие задачи</a:t>
            </a:r>
            <a:r>
              <a:rPr lang="ru-RU" sz="3600" b="1" i="1" dirty="0">
                <a:solidFill>
                  <a:srgbClr val="111111"/>
                </a:solidFill>
                <a:latin typeface="Times New Roman"/>
                <a:ea typeface="Times New Roman"/>
              </a:rPr>
              <a:t>: </a:t>
            </a:r>
            <a:endParaRPr lang="ru-RU" sz="3600" b="1" i="1" dirty="0" smtClean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r>
              <a:rPr lang="ru-RU" sz="42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Как воодушевить воспитанников и помочь им сосредоточиться на главном КТД? </a:t>
            </a:r>
            <a:endParaRPr lang="ru-RU" sz="4200" b="1" i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r>
              <a:rPr lang="ru-RU" sz="4200" b="1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Как </a:t>
            </a:r>
            <a:r>
              <a:rPr lang="ru-RU" sz="42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увлечь воспитанников личным примером? </a:t>
            </a:r>
            <a:endParaRPr lang="ru-RU" sz="4200" b="1" i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r>
              <a:rPr lang="ru-RU" sz="4200" b="1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Как </a:t>
            </a:r>
            <a:r>
              <a:rPr lang="ru-RU" sz="42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создать радостную перспективу близкого успеха? </a:t>
            </a:r>
            <a:endParaRPr lang="ru-RU" sz="4200" b="1" i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r>
              <a:rPr lang="ru-RU" sz="4200" b="1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Как </a:t>
            </a:r>
            <a:r>
              <a:rPr lang="ru-RU" sz="42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научить ребят выходить из затруднительного положения?</a:t>
            </a:r>
          </a:p>
        </p:txBody>
      </p:sp>
    </p:spTree>
    <p:extLst>
      <p:ext uri="{BB962C8B-B14F-4D97-AF65-F5344CB8AC3E}">
        <p14:creationId xmlns:p14="http://schemas.microsoft.com/office/powerpoint/2010/main" val="320069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057184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Пятая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стадия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–подведение итогов (анализ, рефлексия)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8712968" cy="4713387"/>
          </a:xfrm>
        </p:spPr>
        <p:txBody>
          <a:bodyPr>
            <a:normAutofit fontScale="85000" lnSpcReduction="10000"/>
          </a:bodyPr>
          <a:lstStyle/>
          <a:p>
            <a:pPr indent="228600">
              <a:spcAft>
                <a:spcPts val="0"/>
              </a:spcAft>
            </a:pPr>
            <a:r>
              <a:rPr lang="ru-RU" sz="3600" b="1" i="1" u="sng" dirty="0" smtClean="0">
                <a:solidFill>
                  <a:srgbClr val="111111"/>
                </a:solidFill>
                <a:latin typeface="Times New Roman"/>
                <a:ea typeface="Times New Roman"/>
              </a:rPr>
              <a:t>На </a:t>
            </a:r>
            <a:r>
              <a:rPr lang="ru-RU" sz="3600" b="1" i="1" u="sng" dirty="0">
                <a:solidFill>
                  <a:srgbClr val="111111"/>
                </a:solidFill>
                <a:latin typeface="Times New Roman"/>
                <a:ea typeface="Times New Roman"/>
              </a:rPr>
              <a:t>данной стадии педагог ставит перед собой следующие задачи</a:t>
            </a:r>
            <a:r>
              <a:rPr lang="ru-RU" sz="3600" b="1" i="1" dirty="0">
                <a:solidFill>
                  <a:srgbClr val="111111"/>
                </a:solidFill>
                <a:latin typeface="Times New Roman"/>
                <a:ea typeface="Times New Roman"/>
              </a:rPr>
              <a:t>: </a:t>
            </a:r>
            <a:endParaRPr lang="ru-RU" sz="3600" b="1" i="1" dirty="0" smtClean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r>
              <a:rPr lang="ru-RU" sz="39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Как научить </a:t>
            </a:r>
            <a:r>
              <a:rPr lang="ru-RU" sz="3900" b="1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ребят</a:t>
            </a:r>
            <a:r>
              <a:rPr lang="ru-RU" sz="39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коллективно подводить итоги своей работы? </a:t>
            </a:r>
            <a:endParaRPr lang="ru-RU" sz="3900" b="1" i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r>
              <a:rPr lang="ru-RU" sz="3900" b="1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Как </a:t>
            </a:r>
            <a:r>
              <a:rPr lang="ru-RU" sz="39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помочь воспитанникам анализировать и оценивать проделанную работу? </a:t>
            </a:r>
            <a:endParaRPr lang="ru-RU" sz="3900" b="1" i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r>
              <a:rPr lang="ru-RU" sz="3900" b="1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Как </a:t>
            </a:r>
            <a:r>
              <a:rPr lang="ru-RU" sz="39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сделать, чтобы коллективный анализ стал традицией?</a:t>
            </a:r>
          </a:p>
        </p:txBody>
      </p:sp>
    </p:spTree>
    <p:extLst>
      <p:ext uri="{BB962C8B-B14F-4D97-AF65-F5344CB8AC3E}">
        <p14:creationId xmlns:p14="http://schemas.microsoft.com/office/powerpoint/2010/main" val="174051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057184" cy="7780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Шестая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стадия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–последействие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8712968" cy="4713387"/>
          </a:xfrm>
        </p:spPr>
        <p:txBody>
          <a:bodyPr>
            <a:normAutofit fontScale="92500" lnSpcReduction="20000"/>
          </a:bodyPr>
          <a:lstStyle/>
          <a:p>
            <a:pPr indent="228600">
              <a:spcAft>
                <a:spcPts val="0"/>
              </a:spcAft>
            </a:pPr>
            <a:r>
              <a:rPr lang="ru-RU" sz="3600" b="1" i="1" u="sng" dirty="0" smtClean="0">
                <a:solidFill>
                  <a:srgbClr val="111111"/>
                </a:solidFill>
                <a:latin typeface="Times New Roman"/>
                <a:ea typeface="Times New Roman"/>
              </a:rPr>
              <a:t>На </a:t>
            </a:r>
            <a:r>
              <a:rPr lang="ru-RU" sz="3600" b="1" i="1" u="sng" dirty="0">
                <a:solidFill>
                  <a:srgbClr val="111111"/>
                </a:solidFill>
                <a:latin typeface="Times New Roman"/>
                <a:ea typeface="Times New Roman"/>
              </a:rPr>
              <a:t>данной стадии педагог ставит перед собой следующие задачи</a:t>
            </a:r>
            <a:r>
              <a:rPr lang="ru-RU" sz="3600" b="1" i="1" dirty="0">
                <a:solidFill>
                  <a:srgbClr val="111111"/>
                </a:solidFill>
                <a:latin typeface="Times New Roman"/>
                <a:ea typeface="Times New Roman"/>
              </a:rPr>
              <a:t>: </a:t>
            </a:r>
            <a:endParaRPr lang="ru-RU" sz="3600" b="1" i="1" dirty="0" smtClean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Как научить ребят реализовывать выводы и предложения? </a:t>
            </a:r>
            <a:endParaRPr lang="ru-RU" sz="3600" b="1" i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Как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научить воспитанников использовать полученный опыт в жизни коллектива? </a:t>
            </a:r>
            <a:endParaRPr lang="ru-RU" sz="3600" b="1" i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Как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научить осуществлять собственные решения? </a:t>
            </a:r>
            <a:endParaRPr lang="ru-RU" sz="3600" b="1" i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Как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убедить в необходимости дальнейшего улучшения своей и окружающей жизни?</a:t>
            </a:r>
          </a:p>
        </p:txBody>
      </p:sp>
    </p:spTree>
    <p:extLst>
      <p:ext uri="{BB962C8B-B14F-4D97-AF65-F5344CB8AC3E}">
        <p14:creationId xmlns:p14="http://schemas.microsoft.com/office/powerpoint/2010/main" val="266643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«Движение первых»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акция «Книга другу»</a:t>
            </a:r>
            <a:endParaRPr lang="ru-RU" dirty="0"/>
          </a:p>
        </p:txBody>
      </p:sp>
      <p:pic>
        <p:nvPicPr>
          <p:cNvPr id="2050" name="Picture 2" descr="G:\фото акции Движение первых-\ed73b75a-d28b-4a4b-981c-cd6d99d025d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24906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фото акции Движение первых-\f55460ea-44d1-43c3-bfd9-59335a81715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95549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G:\фото акции Движение первых-\d791d9d7-0ee8-45aa-b01c-ab9980a1db9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6" b="6261"/>
          <a:stretch/>
        </p:blipFill>
        <p:spPr bwMode="auto">
          <a:xfrm>
            <a:off x="4932040" y="1154097"/>
            <a:ext cx="4038600" cy="25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:\фото акции Движение первых-\87b33ea7-0738-4ca7-b8ee-e6a4ef5caff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4"/>
          <a:stretch/>
        </p:blipFill>
        <p:spPr bwMode="auto">
          <a:xfrm>
            <a:off x="143915" y="1154097"/>
            <a:ext cx="4038600" cy="25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45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113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Коллективное творческое дело на практике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78357" y="1628800"/>
            <a:ext cx="3096344" cy="63976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Познавательные КТД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1556792"/>
            <a:ext cx="2843808" cy="5184576"/>
          </a:xfrm>
        </p:spPr>
        <p:txBody>
          <a:bodyPr>
            <a:normAutofit fontScale="62500" lnSpcReduction="20000"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Театр, концерт,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Турнир знатоков литературных произведений,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Конкурс стихов и песен ,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Вечер военной поэзии и песни,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Агитбригада,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Встреча поколений,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Шефство над памятниками,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Праздник красного календаря,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Военизированная эстафета и т.д.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56176" y="692696"/>
            <a:ext cx="2879303" cy="639762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Экологические КТД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32026" y="1556792"/>
            <a:ext cx="3034680" cy="489654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кологический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десант,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Операция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«Родничок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День Земли,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кологические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игры,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кормушка,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укцион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цветов,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аучно-исследовательская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экспедиция по родному краю</a:t>
            </a: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107504" y="548680"/>
            <a:ext cx="3096344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Художественные и общественно-политические КТД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2924944"/>
            <a:ext cx="3168352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КВН,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Поле чудес,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турнир знатоков и т.д.</a:t>
            </a:r>
          </a:p>
        </p:txBody>
      </p:sp>
    </p:spTree>
    <p:extLst>
      <p:ext uri="{BB962C8B-B14F-4D97-AF65-F5344CB8AC3E}">
        <p14:creationId xmlns:p14="http://schemas.microsoft.com/office/powerpoint/2010/main" val="383839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721080" cy="2074242"/>
          </a:xfrm>
        </p:spPr>
        <p:txBody>
          <a:bodyPr>
            <a:noAutofit/>
          </a:bodyPr>
          <a:lstStyle/>
          <a:p>
            <a:pPr marL="541655" marR="2289810" algn="l">
              <a:lnSpc>
                <a:spcPct val="99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Каждое дело - творчески, иначе - зачем? Каждое дело - с пользой, иначе - зачем? Каждое дело - людям, иначе - зачем?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User\Desktop\vospitatelnicy-s-detmi-soedinili-ruk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302595" cy="41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27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ММО</a:t>
            </a:r>
            <a:r>
              <a:rPr lang="ru-RU" sz="6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9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ММО подготовительных групп: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«Добрые сердца» (волонтерское движение в ДОУ)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ММО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средних  и старших групп: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«Мой край для меня это Родина! А родина это Алтай! Формирование экологической культуры посредством ознакомления дошкольников с природой родного края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ММО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младших групп: 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«Маленькие патриоты своей страны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!»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33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9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7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Тема РИП </a:t>
            </a:r>
            <a:r>
              <a:rPr lang="ru-RU" sz="4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«Технология </a:t>
            </a:r>
            <a:r>
              <a:rPr lang="ru-RU" sz="4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коллективно-творческой деятельности (КТД) как средство патриотического воспитания детей дошкольного возраста в условиях внедрения и реализации Федеральной программы </a:t>
            </a:r>
            <a:r>
              <a:rPr lang="ru-RU" sz="4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воспитания» </a:t>
            </a:r>
            <a:endParaRPr lang="ru-RU" sz="47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22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горь Петрович Иванов (1923-1992 г. г.) доктор педагогических наук, академик Российской академии образования, профессор ЛГПИ им. А.И. Герцена, лауреат премии А. Макаренко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пользователь\Desktop\b190377d20d63c77f275333a365bb334-800x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" t="13542" r="63908" b="23690"/>
          <a:stretch/>
        </p:blipFill>
        <p:spPr bwMode="auto">
          <a:xfrm>
            <a:off x="251520" y="1916832"/>
            <a:ext cx="306185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ользователь\Desktop\b190377d20d63c77f275333a365bb334-800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5" t="14353" r="1798" b="27334"/>
          <a:stretch/>
        </p:blipFill>
        <p:spPr bwMode="auto">
          <a:xfrm>
            <a:off x="5004048" y="2060848"/>
            <a:ext cx="2952328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12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«Суть каждого дела – забота о своем коллективе, друг о друге, об окружающих людях, о далеких друзьях</a:t>
            </a: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И.П. Иванов</a:t>
            </a:r>
            <a:r>
              <a:rPr lang="ru-RU" sz="2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9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9260725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6859"/>
          <a:stretch/>
        </p:blipFill>
        <p:spPr bwMode="auto">
          <a:xfrm>
            <a:off x="1043608" y="2060848"/>
            <a:ext cx="6696744" cy="440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05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15290230"/>
              </p:ext>
            </p:extLst>
          </p:nvPr>
        </p:nvGraphicFramePr>
        <p:xfrm>
          <a:off x="457200" y="476672"/>
          <a:ext cx="8291264" cy="5649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047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65c65019549fbed3f85ca48959879765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" t="5969" r="22105" b="8319"/>
          <a:stretch/>
        </p:blipFill>
        <p:spPr bwMode="auto">
          <a:xfrm>
            <a:off x="2826791" y="2000917"/>
            <a:ext cx="3607652" cy="245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16140"/>
            <a:ext cx="4248472" cy="1440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КТД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(для детей)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НАПРАВЛЕНА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222" y="1783076"/>
            <a:ext cx="2268252" cy="30879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интеллектуальных способностей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085184"/>
            <a:ext cx="4248472" cy="1440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правилам и формам совместной работы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19003" y="5085184"/>
            <a:ext cx="4248472" cy="1440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мотивации ребенка для участия в КТД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04792" y="260648"/>
            <a:ext cx="4248472" cy="1440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творческих способностей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75140" y="1783076"/>
            <a:ext cx="2268252" cy="30879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коммуникационных потребностей</a:t>
            </a:r>
          </a:p>
        </p:txBody>
      </p:sp>
      <p:sp>
        <p:nvSpPr>
          <p:cNvPr id="12" name="Стрелка вправо 11"/>
          <p:cNvSpPr/>
          <p:nvPr/>
        </p:nvSpPr>
        <p:spPr>
          <a:xfrm rot="3953441">
            <a:off x="4926835" y="4567402"/>
            <a:ext cx="576064" cy="3619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381760" y="3098903"/>
            <a:ext cx="361198" cy="3619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2382474" y="3136536"/>
            <a:ext cx="389326" cy="3619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7161618">
            <a:off x="3358768" y="4570337"/>
            <a:ext cx="576064" cy="3619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9642012">
            <a:off x="5600733" y="1667817"/>
            <a:ext cx="332396" cy="3619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46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155510"/>
              </p:ext>
            </p:extLst>
          </p:nvPr>
        </p:nvGraphicFramePr>
        <p:xfrm>
          <a:off x="457200" y="260648"/>
          <a:ext cx="8229600" cy="5865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596136"/>
              </p:ext>
            </p:extLst>
          </p:nvPr>
        </p:nvGraphicFramePr>
        <p:xfrm>
          <a:off x="457200" y="260648"/>
          <a:ext cx="857929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602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700</TotalTime>
  <Words>555</Words>
  <Application>Microsoft Office PowerPoint</Application>
  <PresentationFormat>Экран (4:3)</PresentationFormat>
  <Paragraphs>108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Коллективное творческое дело (КТД) в  патриотическом воспитании дошкольников</vt:lpstr>
      <vt:lpstr> ММО </vt:lpstr>
      <vt:lpstr> </vt:lpstr>
      <vt:lpstr>Игорь Петрович Иванов (1923-1992 г. г.) доктор педагогических наук, академик Российской академии образования, профессор ЛГПИ им. А.И. Герцена, лауреат премии А. Макаренко </vt:lpstr>
      <vt:lpstr>«Суть каждого дела – забота о своем коллективе, друг о друге, об окружающих людях, о далеких друзьях» И.П. Иванов 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КТД (стадии)</vt:lpstr>
      <vt:lpstr> Первая стадия – коллективное целеполагание</vt:lpstr>
      <vt:lpstr> Вторая стадия – коллективное планирование</vt:lpstr>
      <vt:lpstr> Третья стадия – коллективная подготовка </vt:lpstr>
      <vt:lpstr> Четвертая стадия – проведение КТД</vt:lpstr>
      <vt:lpstr>Пятая стадия –подведение итогов (анализ, рефлексия)</vt:lpstr>
      <vt:lpstr>Шестая стадия –последействие</vt:lpstr>
      <vt:lpstr>«Движение первых»  акция «Книга другу»</vt:lpstr>
      <vt:lpstr>Коллективное творческое дело на практике</vt:lpstr>
      <vt:lpstr>Каждое дело - творчески, иначе - зачем? Каждое дело - с пользой, иначе - зачем? Каждое дело - людям, иначе - зачем?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47</cp:revision>
  <dcterms:created xsi:type="dcterms:W3CDTF">2023-09-05T02:55:09Z</dcterms:created>
  <dcterms:modified xsi:type="dcterms:W3CDTF">2025-02-17T02:09:22Z</dcterms:modified>
</cp:coreProperties>
</file>