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1128-7587-4FF0-9FB1-8A1DDF3C244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F8CB0D-E4DA-44C0-B4EB-4FA2DACE7841}">
      <dgm:prSet phldrT="[Текст]"/>
      <dgm:spPr/>
      <dgm:t>
        <a:bodyPr/>
        <a:lstStyle/>
        <a:p>
          <a:r>
            <a:rPr lang="ru-RU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Основные мероприятия по проекту 2023 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-2024 учебный год</a:t>
          </a:r>
          <a:endParaRPr lang="ru-RU" dirty="0"/>
        </a:p>
      </dgm:t>
    </dgm:pt>
    <dgm:pt modelId="{DB82864F-C30E-49E5-923F-8B9DF0255D01}" type="parTrans" cxnId="{D63CE108-C505-4FCE-82C5-3355C3F8CDFA}">
      <dgm:prSet/>
      <dgm:spPr/>
      <dgm:t>
        <a:bodyPr/>
        <a:lstStyle/>
        <a:p>
          <a:endParaRPr lang="ru-RU"/>
        </a:p>
      </dgm:t>
    </dgm:pt>
    <dgm:pt modelId="{F2F4F78A-286D-4048-8588-9410F2CF2C44}" type="sibTrans" cxnId="{D63CE108-C505-4FCE-82C5-3355C3F8CDFA}">
      <dgm:prSet/>
      <dgm:spPr/>
      <dgm:t>
        <a:bodyPr/>
        <a:lstStyle/>
        <a:p>
          <a:endParaRPr lang="ru-RU"/>
        </a:p>
      </dgm:t>
    </dgm:pt>
    <dgm:pt modelId="{5B770E11-EF72-4BE2-8292-026059EBBF50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Педагогический совет «Технология КТД на практике. Конструируем КТД»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9B3A556-4AAE-441E-804D-97E8CF7BC8A0}" type="parTrans" cxnId="{19D83043-E505-4FEE-BE76-532F7015D2B5}">
      <dgm:prSet/>
      <dgm:spPr/>
      <dgm:t>
        <a:bodyPr/>
        <a:lstStyle/>
        <a:p>
          <a:endParaRPr lang="ru-RU"/>
        </a:p>
      </dgm:t>
    </dgm:pt>
    <dgm:pt modelId="{3F3DB861-19B5-41F7-B226-3EC9714C19CE}" type="sibTrans" cxnId="{19D83043-E505-4FEE-BE76-532F7015D2B5}">
      <dgm:prSet/>
      <dgm:spPr/>
      <dgm:t>
        <a:bodyPr/>
        <a:lstStyle/>
        <a:p>
          <a:endParaRPr lang="ru-RU"/>
        </a:p>
      </dgm:t>
    </dgm:pt>
    <dgm:pt modelId="{A9643341-45C9-4F4D-ACBA-8B49B473192E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Семинар -  практикум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«Формирование экологической культуры у детей дошкольного возраста»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4EB4C4C-7C09-44F7-8EE4-D7D864531071}" type="parTrans" cxnId="{ED39CE25-1526-4198-B955-82FBE1267BAC}">
      <dgm:prSet/>
      <dgm:spPr/>
      <dgm:t>
        <a:bodyPr/>
        <a:lstStyle/>
        <a:p>
          <a:endParaRPr lang="ru-RU"/>
        </a:p>
      </dgm:t>
    </dgm:pt>
    <dgm:pt modelId="{229FB078-6929-4F84-9107-2C77268DEA8E}" type="sibTrans" cxnId="{ED39CE25-1526-4198-B955-82FBE1267BAC}">
      <dgm:prSet/>
      <dgm:spPr/>
      <dgm:t>
        <a:bodyPr/>
        <a:lstStyle/>
        <a:p>
          <a:endParaRPr lang="ru-RU"/>
        </a:p>
      </dgm:t>
    </dgm:pt>
    <dgm:pt modelId="{3747A09A-7899-40DB-BE8C-9E537522799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Семинар-практикум  «Как воспитать патриотов»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C86B52-FC19-470C-A47F-44AE3DF20C05}" type="parTrans" cxnId="{5481C7AE-53AB-4994-B8AF-FD63D294FA01}">
      <dgm:prSet/>
      <dgm:spPr/>
      <dgm:t>
        <a:bodyPr/>
        <a:lstStyle/>
        <a:p>
          <a:endParaRPr lang="ru-RU"/>
        </a:p>
      </dgm:t>
    </dgm:pt>
    <dgm:pt modelId="{F520030C-338D-4A5E-BDBC-2668BA759CDC}" type="sibTrans" cxnId="{5481C7AE-53AB-4994-B8AF-FD63D294FA01}">
      <dgm:prSet/>
      <dgm:spPr/>
      <dgm:t>
        <a:bodyPr/>
        <a:lstStyle/>
        <a:p>
          <a:endParaRPr lang="ru-RU"/>
        </a:p>
      </dgm:t>
    </dgm:pt>
    <dgm:pt modelId="{0F418249-5ACF-4878-95C5-17D0DC952C7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КТД «Русская березка – символ Родины моей».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5CCECD4-D9B0-4A0D-8082-1032144053EC}" type="parTrans" cxnId="{07E44A37-24D8-48F0-83DE-067250D7055B}">
      <dgm:prSet/>
      <dgm:spPr/>
      <dgm:t>
        <a:bodyPr/>
        <a:lstStyle/>
        <a:p>
          <a:endParaRPr lang="ru-RU"/>
        </a:p>
      </dgm:t>
    </dgm:pt>
    <dgm:pt modelId="{FDF939D9-FFF2-4B99-81B7-883B9844711F}" type="sibTrans" cxnId="{07E44A37-24D8-48F0-83DE-067250D7055B}">
      <dgm:prSet/>
      <dgm:spPr/>
      <dgm:t>
        <a:bodyPr/>
        <a:lstStyle/>
        <a:p>
          <a:endParaRPr lang="ru-RU"/>
        </a:p>
      </dgm:t>
    </dgm:pt>
    <dgm:pt modelId="{ED500D18-2E44-4432-A75C-21CDDC7FA303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РМО воспитателей «Новые подходы по организации экологического образования дошкольников»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87E00CF-17B0-4B0E-826D-9C06DBBB3E13}" type="parTrans" cxnId="{2F213771-707C-4045-83FC-30AB53C3D52E}">
      <dgm:prSet/>
      <dgm:spPr/>
      <dgm:t>
        <a:bodyPr/>
        <a:lstStyle/>
        <a:p>
          <a:endParaRPr lang="ru-RU"/>
        </a:p>
      </dgm:t>
    </dgm:pt>
    <dgm:pt modelId="{D3382742-FB25-4EBA-9150-46EA78DC6E4A}" type="sibTrans" cxnId="{2F213771-707C-4045-83FC-30AB53C3D52E}">
      <dgm:prSet/>
      <dgm:spPr/>
      <dgm:t>
        <a:bodyPr/>
        <a:lstStyle/>
        <a:p>
          <a:endParaRPr lang="ru-RU"/>
        </a:p>
      </dgm:t>
    </dgm:pt>
    <dgm:pt modelId="{9F7500B4-3398-438C-867A-225184A563E9}" type="pres">
      <dgm:prSet presAssocID="{2A721128-7587-4FF0-9FB1-8A1DDF3C244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EFE9C-D44E-4693-8BC6-D7983A39E32F}" type="pres">
      <dgm:prSet presAssocID="{0EF8CB0D-E4DA-44C0-B4EB-4FA2DACE7841}" presName="root1" presStyleCnt="0"/>
      <dgm:spPr/>
    </dgm:pt>
    <dgm:pt modelId="{AFC96E2D-17FD-4EF6-A3BA-8BD901136085}" type="pres">
      <dgm:prSet presAssocID="{0EF8CB0D-E4DA-44C0-B4EB-4FA2DACE784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C65232-F9D8-4191-8440-2DB8D876E309}" type="pres">
      <dgm:prSet presAssocID="{0EF8CB0D-E4DA-44C0-B4EB-4FA2DACE7841}" presName="level2hierChild" presStyleCnt="0"/>
      <dgm:spPr/>
    </dgm:pt>
    <dgm:pt modelId="{5F7BF5A4-F159-4C9F-ABF0-79101D663143}" type="pres">
      <dgm:prSet presAssocID="{59B3A556-4AAE-441E-804D-97E8CF7BC8A0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E08D966A-50A9-4E9B-A6DA-EC821F07E874}" type="pres">
      <dgm:prSet presAssocID="{59B3A556-4AAE-441E-804D-97E8CF7BC8A0}" presName="connTx" presStyleLbl="parChTrans1D2" presStyleIdx="0" presStyleCnt="5"/>
      <dgm:spPr/>
      <dgm:t>
        <a:bodyPr/>
        <a:lstStyle/>
        <a:p>
          <a:endParaRPr lang="ru-RU"/>
        </a:p>
      </dgm:t>
    </dgm:pt>
    <dgm:pt modelId="{34F120D6-EC13-4CCB-A78D-C2385F051C24}" type="pres">
      <dgm:prSet presAssocID="{5B770E11-EF72-4BE2-8292-026059EBBF50}" presName="root2" presStyleCnt="0"/>
      <dgm:spPr/>
    </dgm:pt>
    <dgm:pt modelId="{75C4C74F-7F4D-40B7-AB77-70173207E964}" type="pres">
      <dgm:prSet presAssocID="{5B770E11-EF72-4BE2-8292-026059EBBF50}" presName="LevelTwoTextNode" presStyleLbl="node2" presStyleIdx="0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00370D-61B6-473D-B949-6C5F80A315DC}" type="pres">
      <dgm:prSet presAssocID="{5B770E11-EF72-4BE2-8292-026059EBBF50}" presName="level3hierChild" presStyleCnt="0"/>
      <dgm:spPr/>
    </dgm:pt>
    <dgm:pt modelId="{79A22B2B-CB28-495D-8144-B134F386AABB}" type="pres">
      <dgm:prSet presAssocID="{54EB4C4C-7C09-44F7-8EE4-D7D864531071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AD7E9654-AF37-4818-8B16-520529865462}" type="pres">
      <dgm:prSet presAssocID="{54EB4C4C-7C09-44F7-8EE4-D7D864531071}" presName="connTx" presStyleLbl="parChTrans1D2" presStyleIdx="1" presStyleCnt="5"/>
      <dgm:spPr/>
      <dgm:t>
        <a:bodyPr/>
        <a:lstStyle/>
        <a:p>
          <a:endParaRPr lang="ru-RU"/>
        </a:p>
      </dgm:t>
    </dgm:pt>
    <dgm:pt modelId="{AFD596EE-BB11-427D-B30D-E7619EBAB4FF}" type="pres">
      <dgm:prSet presAssocID="{A9643341-45C9-4F4D-ACBA-8B49B473192E}" presName="root2" presStyleCnt="0"/>
      <dgm:spPr/>
    </dgm:pt>
    <dgm:pt modelId="{AF2AA01F-A139-4289-9A35-48C993691073}" type="pres">
      <dgm:prSet presAssocID="{A9643341-45C9-4F4D-ACBA-8B49B473192E}" presName="LevelTwoTextNode" presStyleLbl="node2" presStyleIdx="1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270638-57C6-4229-8DBC-706E3F3FA4A0}" type="pres">
      <dgm:prSet presAssocID="{A9643341-45C9-4F4D-ACBA-8B49B473192E}" presName="level3hierChild" presStyleCnt="0"/>
      <dgm:spPr/>
    </dgm:pt>
    <dgm:pt modelId="{869D559A-7B98-4E0B-A557-BDBCBC1B2F60}" type="pres">
      <dgm:prSet presAssocID="{C6C86B52-FC19-470C-A47F-44AE3DF20C05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3A0451E4-FB35-4B7E-A031-CE192D46218F}" type="pres">
      <dgm:prSet presAssocID="{C6C86B52-FC19-470C-A47F-44AE3DF20C05}" presName="connTx" presStyleLbl="parChTrans1D2" presStyleIdx="2" presStyleCnt="5"/>
      <dgm:spPr/>
      <dgm:t>
        <a:bodyPr/>
        <a:lstStyle/>
        <a:p>
          <a:endParaRPr lang="ru-RU"/>
        </a:p>
      </dgm:t>
    </dgm:pt>
    <dgm:pt modelId="{06513B69-7C8F-4F40-98C1-5F86AC943EF9}" type="pres">
      <dgm:prSet presAssocID="{3747A09A-7899-40DB-BE8C-9E5375227991}" presName="root2" presStyleCnt="0"/>
      <dgm:spPr/>
    </dgm:pt>
    <dgm:pt modelId="{D53D5DD9-F349-4B09-A5E1-B4BB4FCD5EA9}" type="pres">
      <dgm:prSet presAssocID="{3747A09A-7899-40DB-BE8C-9E5375227991}" presName="LevelTwoTextNode" presStyleLbl="node2" presStyleIdx="2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B3866B-80A8-4D25-9692-9D50B61FD8B3}" type="pres">
      <dgm:prSet presAssocID="{3747A09A-7899-40DB-BE8C-9E5375227991}" presName="level3hierChild" presStyleCnt="0"/>
      <dgm:spPr/>
    </dgm:pt>
    <dgm:pt modelId="{E430918F-699F-42EC-81D2-16858BFAE789}" type="pres">
      <dgm:prSet presAssocID="{35CCECD4-D9B0-4A0D-8082-1032144053EC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17587D7E-B969-4002-AF24-FA8924467AD9}" type="pres">
      <dgm:prSet presAssocID="{35CCECD4-D9B0-4A0D-8082-1032144053E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D27AEEC-9A75-43F6-A6B4-2943214F22DB}" type="pres">
      <dgm:prSet presAssocID="{0F418249-5ACF-4878-95C5-17D0DC952C7C}" presName="root2" presStyleCnt="0"/>
      <dgm:spPr/>
    </dgm:pt>
    <dgm:pt modelId="{69BD0EB1-E67D-408A-AF44-61FC2C969E59}" type="pres">
      <dgm:prSet presAssocID="{0F418249-5ACF-4878-95C5-17D0DC952C7C}" presName="LevelTwoTextNode" presStyleLbl="node2" presStyleIdx="3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A9A9B6-328A-4354-BB43-2A0D8E690B38}" type="pres">
      <dgm:prSet presAssocID="{0F418249-5ACF-4878-95C5-17D0DC952C7C}" presName="level3hierChild" presStyleCnt="0"/>
      <dgm:spPr/>
    </dgm:pt>
    <dgm:pt modelId="{7666D3D3-E9A2-48C0-8D4C-983CC0FE86A8}" type="pres">
      <dgm:prSet presAssocID="{587E00CF-17B0-4B0E-826D-9C06DBBB3E1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6CFA6226-27AC-438B-B1BD-B6631E32467F}" type="pres">
      <dgm:prSet presAssocID="{587E00CF-17B0-4B0E-826D-9C06DBBB3E1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8406FBF0-D972-4E8C-83E6-18E93BE4C696}" type="pres">
      <dgm:prSet presAssocID="{ED500D18-2E44-4432-A75C-21CDDC7FA303}" presName="root2" presStyleCnt="0"/>
      <dgm:spPr/>
    </dgm:pt>
    <dgm:pt modelId="{1F1E37EC-6E7D-4992-9D09-3BDEB537D7DD}" type="pres">
      <dgm:prSet presAssocID="{ED500D18-2E44-4432-A75C-21CDDC7FA303}" presName="LevelTwoTextNode" presStyleLbl="node2" presStyleIdx="4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78F036-FA7C-4788-86C6-AFA3C62DF591}" type="pres">
      <dgm:prSet presAssocID="{ED500D18-2E44-4432-A75C-21CDDC7FA303}" presName="level3hierChild" presStyleCnt="0"/>
      <dgm:spPr/>
    </dgm:pt>
  </dgm:ptLst>
  <dgm:cxnLst>
    <dgm:cxn modelId="{DFF54FBB-AC08-4487-9757-2F21C9C1D346}" type="presOf" srcId="{59B3A556-4AAE-441E-804D-97E8CF7BC8A0}" destId="{5F7BF5A4-F159-4C9F-ABF0-79101D663143}" srcOrd="0" destOrd="0" presId="urn:microsoft.com/office/officeart/2008/layout/HorizontalMultiLevelHierarchy"/>
    <dgm:cxn modelId="{5481C7AE-53AB-4994-B8AF-FD63D294FA01}" srcId="{0EF8CB0D-E4DA-44C0-B4EB-4FA2DACE7841}" destId="{3747A09A-7899-40DB-BE8C-9E5375227991}" srcOrd="2" destOrd="0" parTransId="{C6C86B52-FC19-470C-A47F-44AE3DF20C05}" sibTransId="{F520030C-338D-4A5E-BDBC-2668BA759CDC}"/>
    <dgm:cxn modelId="{71BE8B6D-472E-4C0B-BB7A-504FAE934429}" type="presOf" srcId="{59B3A556-4AAE-441E-804D-97E8CF7BC8A0}" destId="{E08D966A-50A9-4E9B-A6DA-EC821F07E874}" srcOrd="1" destOrd="0" presId="urn:microsoft.com/office/officeart/2008/layout/HorizontalMultiLevelHierarchy"/>
    <dgm:cxn modelId="{01AD7F03-6606-4297-841E-419D23BBE7AB}" type="presOf" srcId="{35CCECD4-D9B0-4A0D-8082-1032144053EC}" destId="{E430918F-699F-42EC-81D2-16858BFAE789}" srcOrd="0" destOrd="0" presId="urn:microsoft.com/office/officeart/2008/layout/HorizontalMultiLevelHierarchy"/>
    <dgm:cxn modelId="{65DA39D0-D17A-4F23-A50A-0081F73633A1}" type="presOf" srcId="{C6C86B52-FC19-470C-A47F-44AE3DF20C05}" destId="{3A0451E4-FB35-4B7E-A031-CE192D46218F}" srcOrd="1" destOrd="0" presId="urn:microsoft.com/office/officeart/2008/layout/HorizontalMultiLevelHierarchy"/>
    <dgm:cxn modelId="{14374A80-7BBA-4BCC-BC2A-8FAB2158A872}" type="presOf" srcId="{54EB4C4C-7C09-44F7-8EE4-D7D864531071}" destId="{AD7E9654-AF37-4818-8B16-520529865462}" srcOrd="1" destOrd="0" presId="urn:microsoft.com/office/officeart/2008/layout/HorizontalMultiLevelHierarchy"/>
    <dgm:cxn modelId="{ED39CE25-1526-4198-B955-82FBE1267BAC}" srcId="{0EF8CB0D-E4DA-44C0-B4EB-4FA2DACE7841}" destId="{A9643341-45C9-4F4D-ACBA-8B49B473192E}" srcOrd="1" destOrd="0" parTransId="{54EB4C4C-7C09-44F7-8EE4-D7D864531071}" sibTransId="{229FB078-6929-4F84-9107-2C77268DEA8E}"/>
    <dgm:cxn modelId="{3D6D3801-A44D-41FD-AD57-C0C3E22CCD5E}" type="presOf" srcId="{0EF8CB0D-E4DA-44C0-B4EB-4FA2DACE7841}" destId="{AFC96E2D-17FD-4EF6-A3BA-8BD901136085}" srcOrd="0" destOrd="0" presId="urn:microsoft.com/office/officeart/2008/layout/HorizontalMultiLevelHierarchy"/>
    <dgm:cxn modelId="{8FCD01AA-FE32-420F-8C31-139827E9292B}" type="presOf" srcId="{2A721128-7587-4FF0-9FB1-8A1DDF3C244A}" destId="{9F7500B4-3398-438C-867A-225184A563E9}" srcOrd="0" destOrd="0" presId="urn:microsoft.com/office/officeart/2008/layout/HorizontalMultiLevelHierarchy"/>
    <dgm:cxn modelId="{19D83043-E505-4FEE-BE76-532F7015D2B5}" srcId="{0EF8CB0D-E4DA-44C0-B4EB-4FA2DACE7841}" destId="{5B770E11-EF72-4BE2-8292-026059EBBF50}" srcOrd="0" destOrd="0" parTransId="{59B3A556-4AAE-441E-804D-97E8CF7BC8A0}" sibTransId="{3F3DB861-19B5-41F7-B226-3EC9714C19CE}"/>
    <dgm:cxn modelId="{28B119A4-7331-49A5-B98B-1D42B862E6B3}" type="presOf" srcId="{0F418249-5ACF-4878-95C5-17D0DC952C7C}" destId="{69BD0EB1-E67D-408A-AF44-61FC2C969E59}" srcOrd="0" destOrd="0" presId="urn:microsoft.com/office/officeart/2008/layout/HorizontalMultiLevelHierarchy"/>
    <dgm:cxn modelId="{CC7E1ACD-7E44-4929-8D1B-72D75C04D50C}" type="presOf" srcId="{587E00CF-17B0-4B0E-826D-9C06DBBB3E13}" destId="{7666D3D3-E9A2-48C0-8D4C-983CC0FE86A8}" srcOrd="0" destOrd="0" presId="urn:microsoft.com/office/officeart/2008/layout/HorizontalMultiLevelHierarchy"/>
    <dgm:cxn modelId="{20EF305E-9A4A-45ED-9F33-24EFBAF8ABF1}" type="presOf" srcId="{C6C86B52-FC19-470C-A47F-44AE3DF20C05}" destId="{869D559A-7B98-4E0B-A557-BDBCBC1B2F60}" srcOrd="0" destOrd="0" presId="urn:microsoft.com/office/officeart/2008/layout/HorizontalMultiLevelHierarchy"/>
    <dgm:cxn modelId="{2F213771-707C-4045-83FC-30AB53C3D52E}" srcId="{0EF8CB0D-E4DA-44C0-B4EB-4FA2DACE7841}" destId="{ED500D18-2E44-4432-A75C-21CDDC7FA303}" srcOrd="4" destOrd="0" parTransId="{587E00CF-17B0-4B0E-826D-9C06DBBB3E13}" sibTransId="{D3382742-FB25-4EBA-9150-46EA78DC6E4A}"/>
    <dgm:cxn modelId="{D63CE108-C505-4FCE-82C5-3355C3F8CDFA}" srcId="{2A721128-7587-4FF0-9FB1-8A1DDF3C244A}" destId="{0EF8CB0D-E4DA-44C0-B4EB-4FA2DACE7841}" srcOrd="0" destOrd="0" parTransId="{DB82864F-C30E-49E5-923F-8B9DF0255D01}" sibTransId="{F2F4F78A-286D-4048-8588-9410F2CF2C44}"/>
    <dgm:cxn modelId="{14F89E57-B4D5-42DF-90E8-71EEA166DBC6}" type="presOf" srcId="{3747A09A-7899-40DB-BE8C-9E5375227991}" destId="{D53D5DD9-F349-4B09-A5E1-B4BB4FCD5EA9}" srcOrd="0" destOrd="0" presId="urn:microsoft.com/office/officeart/2008/layout/HorizontalMultiLevelHierarchy"/>
    <dgm:cxn modelId="{53366DBC-140F-442A-BED2-1549C070DAC3}" type="presOf" srcId="{ED500D18-2E44-4432-A75C-21CDDC7FA303}" destId="{1F1E37EC-6E7D-4992-9D09-3BDEB537D7DD}" srcOrd="0" destOrd="0" presId="urn:microsoft.com/office/officeart/2008/layout/HorizontalMultiLevelHierarchy"/>
    <dgm:cxn modelId="{D0180B11-7793-4426-A788-F4C4B28FF2EA}" type="presOf" srcId="{54EB4C4C-7C09-44F7-8EE4-D7D864531071}" destId="{79A22B2B-CB28-495D-8144-B134F386AABB}" srcOrd="0" destOrd="0" presId="urn:microsoft.com/office/officeart/2008/layout/HorizontalMultiLevelHierarchy"/>
    <dgm:cxn modelId="{1ABF917E-D1B3-4E5B-B2FE-60B1512B44E4}" type="presOf" srcId="{A9643341-45C9-4F4D-ACBA-8B49B473192E}" destId="{AF2AA01F-A139-4289-9A35-48C993691073}" srcOrd="0" destOrd="0" presId="urn:microsoft.com/office/officeart/2008/layout/HorizontalMultiLevelHierarchy"/>
    <dgm:cxn modelId="{87E1F0C5-8F5A-44A5-9A7D-0C7987AFE870}" type="presOf" srcId="{587E00CF-17B0-4B0E-826D-9C06DBBB3E13}" destId="{6CFA6226-27AC-438B-B1BD-B6631E32467F}" srcOrd="1" destOrd="0" presId="urn:microsoft.com/office/officeart/2008/layout/HorizontalMultiLevelHierarchy"/>
    <dgm:cxn modelId="{CAEDE8F1-E56C-41E0-AA19-633B404CAAE9}" type="presOf" srcId="{5B770E11-EF72-4BE2-8292-026059EBBF50}" destId="{75C4C74F-7F4D-40B7-AB77-70173207E964}" srcOrd="0" destOrd="0" presId="urn:microsoft.com/office/officeart/2008/layout/HorizontalMultiLevelHierarchy"/>
    <dgm:cxn modelId="{674B99D2-446C-4987-87C3-9ACD3F249E50}" type="presOf" srcId="{35CCECD4-D9B0-4A0D-8082-1032144053EC}" destId="{17587D7E-B969-4002-AF24-FA8924467AD9}" srcOrd="1" destOrd="0" presId="urn:microsoft.com/office/officeart/2008/layout/HorizontalMultiLevelHierarchy"/>
    <dgm:cxn modelId="{07E44A37-24D8-48F0-83DE-067250D7055B}" srcId="{0EF8CB0D-E4DA-44C0-B4EB-4FA2DACE7841}" destId="{0F418249-5ACF-4878-95C5-17D0DC952C7C}" srcOrd="3" destOrd="0" parTransId="{35CCECD4-D9B0-4A0D-8082-1032144053EC}" sibTransId="{FDF939D9-FFF2-4B99-81B7-883B9844711F}"/>
    <dgm:cxn modelId="{E6C261EB-B356-4D4F-ADC0-E2A7E10301A2}" type="presParOf" srcId="{9F7500B4-3398-438C-867A-225184A563E9}" destId="{6F2EFE9C-D44E-4693-8BC6-D7983A39E32F}" srcOrd="0" destOrd="0" presId="urn:microsoft.com/office/officeart/2008/layout/HorizontalMultiLevelHierarchy"/>
    <dgm:cxn modelId="{8B103408-0C15-4294-9479-FC12A23919FC}" type="presParOf" srcId="{6F2EFE9C-D44E-4693-8BC6-D7983A39E32F}" destId="{AFC96E2D-17FD-4EF6-A3BA-8BD901136085}" srcOrd="0" destOrd="0" presId="urn:microsoft.com/office/officeart/2008/layout/HorizontalMultiLevelHierarchy"/>
    <dgm:cxn modelId="{F2A1ECC4-B6D6-45B2-BEA4-7F24E0A4F442}" type="presParOf" srcId="{6F2EFE9C-D44E-4693-8BC6-D7983A39E32F}" destId="{92C65232-F9D8-4191-8440-2DB8D876E309}" srcOrd="1" destOrd="0" presId="urn:microsoft.com/office/officeart/2008/layout/HorizontalMultiLevelHierarchy"/>
    <dgm:cxn modelId="{5AEF575F-D5C0-48D2-A631-A0952F4A0000}" type="presParOf" srcId="{92C65232-F9D8-4191-8440-2DB8D876E309}" destId="{5F7BF5A4-F159-4C9F-ABF0-79101D663143}" srcOrd="0" destOrd="0" presId="urn:microsoft.com/office/officeart/2008/layout/HorizontalMultiLevelHierarchy"/>
    <dgm:cxn modelId="{A740CE99-C3C4-4E97-A3CA-BFBBD7706FA2}" type="presParOf" srcId="{5F7BF5A4-F159-4C9F-ABF0-79101D663143}" destId="{E08D966A-50A9-4E9B-A6DA-EC821F07E874}" srcOrd="0" destOrd="0" presId="urn:microsoft.com/office/officeart/2008/layout/HorizontalMultiLevelHierarchy"/>
    <dgm:cxn modelId="{FF97D49E-654A-47E5-9181-940C44191AC1}" type="presParOf" srcId="{92C65232-F9D8-4191-8440-2DB8D876E309}" destId="{34F120D6-EC13-4CCB-A78D-C2385F051C24}" srcOrd="1" destOrd="0" presId="urn:microsoft.com/office/officeart/2008/layout/HorizontalMultiLevelHierarchy"/>
    <dgm:cxn modelId="{7DA12CA7-0084-437B-AD60-2AF8035A93D4}" type="presParOf" srcId="{34F120D6-EC13-4CCB-A78D-C2385F051C24}" destId="{75C4C74F-7F4D-40B7-AB77-70173207E964}" srcOrd="0" destOrd="0" presId="urn:microsoft.com/office/officeart/2008/layout/HorizontalMultiLevelHierarchy"/>
    <dgm:cxn modelId="{274F909D-2B51-4863-81E2-0401A0AF78B3}" type="presParOf" srcId="{34F120D6-EC13-4CCB-A78D-C2385F051C24}" destId="{EA00370D-61B6-473D-B949-6C5F80A315DC}" srcOrd="1" destOrd="0" presId="urn:microsoft.com/office/officeart/2008/layout/HorizontalMultiLevelHierarchy"/>
    <dgm:cxn modelId="{67A0C9BA-7C2A-4EC6-BAEA-EED53220E011}" type="presParOf" srcId="{92C65232-F9D8-4191-8440-2DB8D876E309}" destId="{79A22B2B-CB28-495D-8144-B134F386AABB}" srcOrd="2" destOrd="0" presId="urn:microsoft.com/office/officeart/2008/layout/HorizontalMultiLevelHierarchy"/>
    <dgm:cxn modelId="{53D208A5-711B-4D00-A211-0BAF53856810}" type="presParOf" srcId="{79A22B2B-CB28-495D-8144-B134F386AABB}" destId="{AD7E9654-AF37-4818-8B16-520529865462}" srcOrd="0" destOrd="0" presId="urn:microsoft.com/office/officeart/2008/layout/HorizontalMultiLevelHierarchy"/>
    <dgm:cxn modelId="{4F513B6B-4C77-44A5-B27D-4587644241E2}" type="presParOf" srcId="{92C65232-F9D8-4191-8440-2DB8D876E309}" destId="{AFD596EE-BB11-427D-B30D-E7619EBAB4FF}" srcOrd="3" destOrd="0" presId="urn:microsoft.com/office/officeart/2008/layout/HorizontalMultiLevelHierarchy"/>
    <dgm:cxn modelId="{932BBF0B-29A7-4B5C-8690-A6E79337D3AC}" type="presParOf" srcId="{AFD596EE-BB11-427D-B30D-E7619EBAB4FF}" destId="{AF2AA01F-A139-4289-9A35-48C993691073}" srcOrd="0" destOrd="0" presId="urn:microsoft.com/office/officeart/2008/layout/HorizontalMultiLevelHierarchy"/>
    <dgm:cxn modelId="{EE69BA02-90FD-41A9-8010-94E80AD657C1}" type="presParOf" srcId="{AFD596EE-BB11-427D-B30D-E7619EBAB4FF}" destId="{02270638-57C6-4229-8DBC-706E3F3FA4A0}" srcOrd="1" destOrd="0" presId="urn:microsoft.com/office/officeart/2008/layout/HorizontalMultiLevelHierarchy"/>
    <dgm:cxn modelId="{3295ACFF-B9C2-4929-9168-0C023A0D4443}" type="presParOf" srcId="{92C65232-F9D8-4191-8440-2DB8D876E309}" destId="{869D559A-7B98-4E0B-A557-BDBCBC1B2F60}" srcOrd="4" destOrd="0" presId="urn:microsoft.com/office/officeart/2008/layout/HorizontalMultiLevelHierarchy"/>
    <dgm:cxn modelId="{047F5725-CEB0-4C97-AA92-FEBDB639167A}" type="presParOf" srcId="{869D559A-7B98-4E0B-A557-BDBCBC1B2F60}" destId="{3A0451E4-FB35-4B7E-A031-CE192D46218F}" srcOrd="0" destOrd="0" presId="urn:microsoft.com/office/officeart/2008/layout/HorizontalMultiLevelHierarchy"/>
    <dgm:cxn modelId="{379AE35C-0213-4637-BD44-73AAEE9345B1}" type="presParOf" srcId="{92C65232-F9D8-4191-8440-2DB8D876E309}" destId="{06513B69-7C8F-4F40-98C1-5F86AC943EF9}" srcOrd="5" destOrd="0" presId="urn:microsoft.com/office/officeart/2008/layout/HorizontalMultiLevelHierarchy"/>
    <dgm:cxn modelId="{9ED37BEA-E7CE-4A9B-BB5F-083570736D21}" type="presParOf" srcId="{06513B69-7C8F-4F40-98C1-5F86AC943EF9}" destId="{D53D5DD9-F349-4B09-A5E1-B4BB4FCD5EA9}" srcOrd="0" destOrd="0" presId="urn:microsoft.com/office/officeart/2008/layout/HorizontalMultiLevelHierarchy"/>
    <dgm:cxn modelId="{3D276EFF-A9F1-4D09-8FB3-464221434DDD}" type="presParOf" srcId="{06513B69-7C8F-4F40-98C1-5F86AC943EF9}" destId="{B3B3866B-80A8-4D25-9692-9D50B61FD8B3}" srcOrd="1" destOrd="0" presId="urn:microsoft.com/office/officeart/2008/layout/HorizontalMultiLevelHierarchy"/>
    <dgm:cxn modelId="{0D1F3A2B-6769-494E-928A-303487704CC2}" type="presParOf" srcId="{92C65232-F9D8-4191-8440-2DB8D876E309}" destId="{E430918F-699F-42EC-81D2-16858BFAE789}" srcOrd="6" destOrd="0" presId="urn:microsoft.com/office/officeart/2008/layout/HorizontalMultiLevelHierarchy"/>
    <dgm:cxn modelId="{00EEB102-D5A9-49C6-9D3C-2B78403EFD04}" type="presParOf" srcId="{E430918F-699F-42EC-81D2-16858BFAE789}" destId="{17587D7E-B969-4002-AF24-FA8924467AD9}" srcOrd="0" destOrd="0" presId="urn:microsoft.com/office/officeart/2008/layout/HorizontalMultiLevelHierarchy"/>
    <dgm:cxn modelId="{2275E300-37B5-440B-AC9D-97C76FCDE7A7}" type="presParOf" srcId="{92C65232-F9D8-4191-8440-2DB8D876E309}" destId="{7D27AEEC-9A75-43F6-A6B4-2943214F22DB}" srcOrd="7" destOrd="0" presId="urn:microsoft.com/office/officeart/2008/layout/HorizontalMultiLevelHierarchy"/>
    <dgm:cxn modelId="{D0E948CE-7129-4EA6-A62D-9CB68A358EEA}" type="presParOf" srcId="{7D27AEEC-9A75-43F6-A6B4-2943214F22DB}" destId="{69BD0EB1-E67D-408A-AF44-61FC2C969E59}" srcOrd="0" destOrd="0" presId="urn:microsoft.com/office/officeart/2008/layout/HorizontalMultiLevelHierarchy"/>
    <dgm:cxn modelId="{AED006AB-5AE3-49F1-8088-40795226F149}" type="presParOf" srcId="{7D27AEEC-9A75-43F6-A6B4-2943214F22DB}" destId="{5BA9A9B6-328A-4354-BB43-2A0D8E690B38}" srcOrd="1" destOrd="0" presId="urn:microsoft.com/office/officeart/2008/layout/HorizontalMultiLevelHierarchy"/>
    <dgm:cxn modelId="{0E2E2F17-1D17-4F6F-A5E0-000BA9712003}" type="presParOf" srcId="{92C65232-F9D8-4191-8440-2DB8D876E309}" destId="{7666D3D3-E9A2-48C0-8D4C-983CC0FE86A8}" srcOrd="8" destOrd="0" presId="urn:microsoft.com/office/officeart/2008/layout/HorizontalMultiLevelHierarchy"/>
    <dgm:cxn modelId="{2FA6EA51-AF05-43F8-B5AE-657373237206}" type="presParOf" srcId="{7666D3D3-E9A2-48C0-8D4C-983CC0FE86A8}" destId="{6CFA6226-27AC-438B-B1BD-B6631E32467F}" srcOrd="0" destOrd="0" presId="urn:microsoft.com/office/officeart/2008/layout/HorizontalMultiLevelHierarchy"/>
    <dgm:cxn modelId="{4D64753F-8EF5-4A8A-8D78-D282AC207EB8}" type="presParOf" srcId="{92C65232-F9D8-4191-8440-2DB8D876E309}" destId="{8406FBF0-D972-4E8C-83E6-18E93BE4C696}" srcOrd="9" destOrd="0" presId="urn:microsoft.com/office/officeart/2008/layout/HorizontalMultiLevelHierarchy"/>
    <dgm:cxn modelId="{95FEB338-78AA-4FF3-A3B0-798EB8896169}" type="presParOf" srcId="{8406FBF0-D972-4E8C-83E6-18E93BE4C696}" destId="{1F1E37EC-6E7D-4992-9D09-3BDEB537D7DD}" srcOrd="0" destOrd="0" presId="urn:microsoft.com/office/officeart/2008/layout/HorizontalMultiLevelHierarchy"/>
    <dgm:cxn modelId="{177106F3-9B5A-4CD2-9DDB-FFA2D9C487AE}" type="presParOf" srcId="{8406FBF0-D972-4E8C-83E6-18E93BE4C696}" destId="{6C78F036-FA7C-4788-86C6-AFA3C62DF59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21128-7587-4FF0-9FB1-8A1DDF3C244A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F8CB0D-E4DA-44C0-B4EB-4FA2DACE7841}">
      <dgm:prSet phldrT="[Текст]"/>
      <dgm:spPr/>
      <dgm:t>
        <a:bodyPr/>
        <a:lstStyle/>
        <a:p>
          <a:r>
            <a:rPr lang="ru-RU" b="1" smtClean="0">
              <a:latin typeface="Times New Roman" pitchFamily="18" charset="0"/>
              <a:cs typeface="Times New Roman" pitchFamily="18" charset="0"/>
            </a:rPr>
            <a:t>План работы по проекту 2023 -2024 учебный год</a:t>
          </a:r>
          <a:endParaRPr lang="ru-RU" dirty="0"/>
        </a:p>
      </dgm:t>
    </dgm:pt>
    <dgm:pt modelId="{DB82864F-C30E-49E5-923F-8B9DF0255D01}" type="parTrans" cxnId="{D63CE108-C505-4FCE-82C5-3355C3F8CDFA}">
      <dgm:prSet/>
      <dgm:spPr/>
      <dgm:t>
        <a:bodyPr/>
        <a:lstStyle/>
        <a:p>
          <a:endParaRPr lang="ru-RU"/>
        </a:p>
      </dgm:t>
    </dgm:pt>
    <dgm:pt modelId="{F2F4F78A-286D-4048-8588-9410F2CF2C44}" type="sibTrans" cxnId="{D63CE108-C505-4FCE-82C5-3355C3F8CDFA}">
      <dgm:prSet/>
      <dgm:spPr/>
      <dgm:t>
        <a:bodyPr/>
        <a:lstStyle/>
        <a:p>
          <a:endParaRPr lang="ru-RU"/>
        </a:p>
      </dgm:t>
    </dgm:pt>
    <dgm:pt modelId="{0F418249-5ACF-4878-95C5-17D0DC952C7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Конкурс-выставка «Лучшее дидактическое пособие по нравственно-патриотическому воспитанию дошкольников»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5CCECD4-D9B0-4A0D-8082-1032144053EC}" type="parTrans" cxnId="{07E44A37-24D8-48F0-83DE-067250D7055B}">
      <dgm:prSet/>
      <dgm:spPr/>
      <dgm:t>
        <a:bodyPr/>
        <a:lstStyle/>
        <a:p>
          <a:endParaRPr lang="ru-RU"/>
        </a:p>
      </dgm:t>
    </dgm:pt>
    <dgm:pt modelId="{FDF939D9-FFF2-4B99-81B7-883B9844711F}" type="sibTrans" cxnId="{07E44A37-24D8-48F0-83DE-067250D7055B}">
      <dgm:prSet/>
      <dgm:spPr/>
      <dgm:t>
        <a:bodyPr/>
        <a:lstStyle/>
        <a:p>
          <a:endParaRPr lang="ru-RU"/>
        </a:p>
      </dgm:t>
    </dgm:pt>
    <dgm:pt modelId="{4EADAB0E-A257-471F-9168-510294DADDB5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Смотр – конкурс центров по нравственно – патриотическому воспитанию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B3BDB98-6AA0-4169-A6E6-3CF42D678F34}" type="sibTrans" cxnId="{0319D1CA-2CA0-406F-A055-BEBDA3C029B1}">
      <dgm:prSet/>
      <dgm:spPr/>
      <dgm:t>
        <a:bodyPr/>
        <a:lstStyle/>
        <a:p>
          <a:endParaRPr lang="ru-RU"/>
        </a:p>
      </dgm:t>
    </dgm:pt>
    <dgm:pt modelId="{1D6EFCC6-D0DC-495B-BCAA-B0EAF22E8333}" type="parTrans" cxnId="{0319D1CA-2CA0-406F-A055-BEBDA3C029B1}">
      <dgm:prSet/>
      <dgm:spPr/>
      <dgm:t>
        <a:bodyPr/>
        <a:lstStyle/>
        <a:p>
          <a:endParaRPr lang="ru-RU"/>
        </a:p>
      </dgm:t>
    </dgm:pt>
    <dgm:pt modelId="{4B359698-D715-4F95-954A-D235D352DC94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КТД 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«Сохрани жизнь елочке»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94E8FB9-B3BD-4BE1-85FD-39F974D8E23F}" type="parTrans" cxnId="{D02DD1A6-9FBE-4187-8770-2912AD9A3563}">
      <dgm:prSet/>
      <dgm:spPr/>
      <dgm:t>
        <a:bodyPr/>
        <a:lstStyle/>
        <a:p>
          <a:endParaRPr lang="ru-RU"/>
        </a:p>
      </dgm:t>
    </dgm:pt>
    <dgm:pt modelId="{88175978-E90A-4622-BA6D-8DEC6A32579E}" type="sibTrans" cxnId="{D02DD1A6-9FBE-4187-8770-2912AD9A3563}">
      <dgm:prSet/>
      <dgm:spPr/>
      <dgm:t>
        <a:bodyPr/>
        <a:lstStyle/>
        <a:p>
          <a:endParaRPr lang="ru-RU"/>
        </a:p>
      </dgm:t>
    </dgm:pt>
    <dgm:pt modelId="{91CE1826-756A-4F61-89D1-CAB36CB293D4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КТД  «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Георгиевская ленточка»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97B68A3-894E-463C-B36F-B97D243FF714}" type="parTrans" cxnId="{0E54C95A-E3D8-4D90-BDFF-EC20A5909281}">
      <dgm:prSet/>
      <dgm:spPr/>
      <dgm:t>
        <a:bodyPr/>
        <a:lstStyle/>
        <a:p>
          <a:endParaRPr lang="ru-RU"/>
        </a:p>
      </dgm:t>
    </dgm:pt>
    <dgm:pt modelId="{517C4537-3511-42B9-8D07-51E53E2B8B0B}" type="sibTrans" cxnId="{0E54C95A-E3D8-4D90-BDFF-EC20A5909281}">
      <dgm:prSet/>
      <dgm:spPr/>
      <dgm:t>
        <a:bodyPr/>
        <a:lstStyle/>
        <a:p>
          <a:endParaRPr lang="ru-RU"/>
        </a:p>
      </dgm:t>
    </dgm:pt>
    <dgm:pt modelId="{BE42EA9B-BDD9-4C39-BAF4-5B06ADF543B3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«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День добра и уважения (день почтенного возраста)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04EB860-DB08-423A-82B0-5E043549F2A8}" type="parTrans" cxnId="{8146267D-C54C-4FFF-8655-740E993A3E19}">
      <dgm:prSet/>
      <dgm:spPr/>
      <dgm:t>
        <a:bodyPr/>
        <a:lstStyle/>
        <a:p>
          <a:endParaRPr lang="ru-RU"/>
        </a:p>
      </dgm:t>
    </dgm:pt>
    <dgm:pt modelId="{EB9D74D1-B838-422F-ADA7-775DB8A67437}" type="sibTrans" cxnId="{8146267D-C54C-4FFF-8655-740E993A3E19}">
      <dgm:prSet/>
      <dgm:spPr/>
      <dgm:t>
        <a:bodyPr/>
        <a:lstStyle/>
        <a:p>
          <a:endParaRPr lang="ru-RU"/>
        </a:p>
      </dgm:t>
    </dgm:pt>
    <dgm:pt modelId="{6E2C3381-1276-4FE2-A04D-3F6F11FB8798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«Голубь – вестник мира!»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9F3529C-476C-4096-A83C-746794CCFC22}" type="parTrans" cxnId="{E8BFDCCA-90FA-495B-844C-41B9E219ED3C}">
      <dgm:prSet/>
      <dgm:spPr/>
      <dgm:t>
        <a:bodyPr/>
        <a:lstStyle/>
        <a:p>
          <a:endParaRPr lang="ru-RU"/>
        </a:p>
      </dgm:t>
    </dgm:pt>
    <dgm:pt modelId="{69B1E565-4574-439E-9658-9DADC7E92C25}" type="sibTrans" cxnId="{E8BFDCCA-90FA-495B-844C-41B9E219ED3C}">
      <dgm:prSet/>
      <dgm:spPr/>
      <dgm:t>
        <a:bodyPr/>
        <a:lstStyle/>
        <a:p>
          <a:endParaRPr lang="ru-RU"/>
        </a:p>
      </dgm:t>
    </dgm:pt>
    <dgm:pt modelId="{9F7500B4-3398-438C-867A-225184A563E9}" type="pres">
      <dgm:prSet presAssocID="{2A721128-7587-4FF0-9FB1-8A1DDF3C244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EFE9C-D44E-4693-8BC6-D7983A39E32F}" type="pres">
      <dgm:prSet presAssocID="{0EF8CB0D-E4DA-44C0-B4EB-4FA2DACE7841}" presName="root1" presStyleCnt="0"/>
      <dgm:spPr/>
      <dgm:t>
        <a:bodyPr/>
        <a:lstStyle/>
        <a:p>
          <a:endParaRPr lang="ru-RU"/>
        </a:p>
      </dgm:t>
    </dgm:pt>
    <dgm:pt modelId="{AFC96E2D-17FD-4EF6-A3BA-8BD901136085}" type="pres">
      <dgm:prSet presAssocID="{0EF8CB0D-E4DA-44C0-B4EB-4FA2DACE784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C65232-F9D8-4191-8440-2DB8D876E309}" type="pres">
      <dgm:prSet presAssocID="{0EF8CB0D-E4DA-44C0-B4EB-4FA2DACE7841}" presName="level2hierChild" presStyleCnt="0"/>
      <dgm:spPr/>
      <dgm:t>
        <a:bodyPr/>
        <a:lstStyle/>
        <a:p>
          <a:endParaRPr lang="ru-RU"/>
        </a:p>
      </dgm:t>
    </dgm:pt>
    <dgm:pt modelId="{23448931-B798-44BB-A82A-E3541911DCE9}" type="pres">
      <dgm:prSet presAssocID="{1D6EFCC6-D0DC-495B-BCAA-B0EAF22E8333}" presName="conn2-1" presStyleLbl="parChTrans1D2" presStyleIdx="0" presStyleCnt="6"/>
      <dgm:spPr/>
      <dgm:t>
        <a:bodyPr/>
        <a:lstStyle/>
        <a:p>
          <a:endParaRPr lang="ru-RU"/>
        </a:p>
      </dgm:t>
    </dgm:pt>
    <dgm:pt modelId="{E757B48B-4B78-4E40-9196-85D0BA7DA6E9}" type="pres">
      <dgm:prSet presAssocID="{1D6EFCC6-D0DC-495B-BCAA-B0EAF22E8333}" presName="connTx" presStyleLbl="parChTrans1D2" presStyleIdx="0" presStyleCnt="6"/>
      <dgm:spPr/>
      <dgm:t>
        <a:bodyPr/>
        <a:lstStyle/>
        <a:p>
          <a:endParaRPr lang="ru-RU"/>
        </a:p>
      </dgm:t>
    </dgm:pt>
    <dgm:pt modelId="{A9A33E49-BED7-4E52-8E0F-457F8FCBE9A6}" type="pres">
      <dgm:prSet presAssocID="{4EADAB0E-A257-471F-9168-510294DADDB5}" presName="root2" presStyleCnt="0"/>
      <dgm:spPr/>
      <dgm:t>
        <a:bodyPr/>
        <a:lstStyle/>
        <a:p>
          <a:endParaRPr lang="ru-RU"/>
        </a:p>
      </dgm:t>
    </dgm:pt>
    <dgm:pt modelId="{7D0A8EBE-CEBE-433F-83D9-C12F93A86C85}" type="pres">
      <dgm:prSet presAssocID="{4EADAB0E-A257-471F-9168-510294DADDB5}" presName="LevelTwoTextNode" presStyleLbl="node2" presStyleIdx="0" presStyleCnt="6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36548E-3FAE-4096-B7ED-71F637D2B31E}" type="pres">
      <dgm:prSet presAssocID="{4EADAB0E-A257-471F-9168-510294DADDB5}" presName="level3hierChild" presStyleCnt="0"/>
      <dgm:spPr/>
      <dgm:t>
        <a:bodyPr/>
        <a:lstStyle/>
        <a:p>
          <a:endParaRPr lang="ru-RU"/>
        </a:p>
      </dgm:t>
    </dgm:pt>
    <dgm:pt modelId="{37DF6518-467B-4EA4-93B4-352C30958A57}" type="pres">
      <dgm:prSet presAssocID="{104EB860-DB08-423A-82B0-5E043549F2A8}" presName="conn2-1" presStyleLbl="parChTrans1D2" presStyleIdx="1" presStyleCnt="6"/>
      <dgm:spPr/>
      <dgm:t>
        <a:bodyPr/>
        <a:lstStyle/>
        <a:p>
          <a:endParaRPr lang="ru-RU"/>
        </a:p>
      </dgm:t>
    </dgm:pt>
    <dgm:pt modelId="{D059C665-E087-486E-A77B-384EDA1EE64B}" type="pres">
      <dgm:prSet presAssocID="{104EB860-DB08-423A-82B0-5E043549F2A8}" presName="connTx" presStyleLbl="parChTrans1D2" presStyleIdx="1" presStyleCnt="6"/>
      <dgm:spPr/>
      <dgm:t>
        <a:bodyPr/>
        <a:lstStyle/>
        <a:p>
          <a:endParaRPr lang="ru-RU"/>
        </a:p>
      </dgm:t>
    </dgm:pt>
    <dgm:pt modelId="{728DFCAB-2D2C-46E6-A1A4-69AF7D08AB60}" type="pres">
      <dgm:prSet presAssocID="{BE42EA9B-BDD9-4C39-BAF4-5B06ADF543B3}" presName="root2" presStyleCnt="0"/>
      <dgm:spPr/>
      <dgm:t>
        <a:bodyPr/>
        <a:lstStyle/>
        <a:p>
          <a:endParaRPr lang="ru-RU"/>
        </a:p>
      </dgm:t>
    </dgm:pt>
    <dgm:pt modelId="{C25BE93C-5A18-4E23-80AA-62A874D18872}" type="pres">
      <dgm:prSet presAssocID="{BE42EA9B-BDD9-4C39-BAF4-5B06ADF543B3}" presName="LevelTwoTextNode" presStyleLbl="node2" presStyleIdx="1" presStyleCnt="6" custScaleX="2569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EA06C8-52E2-4F6D-B209-2ACAB0BE1661}" type="pres">
      <dgm:prSet presAssocID="{BE42EA9B-BDD9-4C39-BAF4-5B06ADF543B3}" presName="level3hierChild" presStyleCnt="0"/>
      <dgm:spPr/>
      <dgm:t>
        <a:bodyPr/>
        <a:lstStyle/>
        <a:p>
          <a:endParaRPr lang="ru-RU"/>
        </a:p>
      </dgm:t>
    </dgm:pt>
    <dgm:pt modelId="{E430918F-699F-42EC-81D2-16858BFAE789}" type="pres">
      <dgm:prSet presAssocID="{35CCECD4-D9B0-4A0D-8082-1032144053EC}" presName="conn2-1" presStyleLbl="parChTrans1D2" presStyleIdx="2" presStyleCnt="6"/>
      <dgm:spPr/>
      <dgm:t>
        <a:bodyPr/>
        <a:lstStyle/>
        <a:p>
          <a:endParaRPr lang="ru-RU"/>
        </a:p>
      </dgm:t>
    </dgm:pt>
    <dgm:pt modelId="{17587D7E-B969-4002-AF24-FA8924467AD9}" type="pres">
      <dgm:prSet presAssocID="{35CCECD4-D9B0-4A0D-8082-1032144053EC}" presName="connTx" presStyleLbl="parChTrans1D2" presStyleIdx="2" presStyleCnt="6"/>
      <dgm:spPr/>
      <dgm:t>
        <a:bodyPr/>
        <a:lstStyle/>
        <a:p>
          <a:endParaRPr lang="ru-RU"/>
        </a:p>
      </dgm:t>
    </dgm:pt>
    <dgm:pt modelId="{7D27AEEC-9A75-43F6-A6B4-2943214F22DB}" type="pres">
      <dgm:prSet presAssocID="{0F418249-5ACF-4878-95C5-17D0DC952C7C}" presName="root2" presStyleCnt="0"/>
      <dgm:spPr/>
      <dgm:t>
        <a:bodyPr/>
        <a:lstStyle/>
        <a:p>
          <a:endParaRPr lang="ru-RU"/>
        </a:p>
      </dgm:t>
    </dgm:pt>
    <dgm:pt modelId="{69BD0EB1-E67D-408A-AF44-61FC2C969E59}" type="pres">
      <dgm:prSet presAssocID="{0F418249-5ACF-4878-95C5-17D0DC952C7C}" presName="LevelTwoTextNode" presStyleLbl="node2" presStyleIdx="2" presStyleCnt="6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A9A9B6-328A-4354-BB43-2A0D8E690B38}" type="pres">
      <dgm:prSet presAssocID="{0F418249-5ACF-4878-95C5-17D0DC952C7C}" presName="level3hierChild" presStyleCnt="0"/>
      <dgm:spPr/>
      <dgm:t>
        <a:bodyPr/>
        <a:lstStyle/>
        <a:p>
          <a:endParaRPr lang="ru-RU"/>
        </a:p>
      </dgm:t>
    </dgm:pt>
    <dgm:pt modelId="{1A17A660-3AF8-46F1-B45E-78E077BCE105}" type="pres">
      <dgm:prSet presAssocID="{194E8FB9-B3BD-4BE1-85FD-39F974D8E23F}" presName="conn2-1" presStyleLbl="parChTrans1D2" presStyleIdx="3" presStyleCnt="6"/>
      <dgm:spPr/>
      <dgm:t>
        <a:bodyPr/>
        <a:lstStyle/>
        <a:p>
          <a:endParaRPr lang="ru-RU"/>
        </a:p>
      </dgm:t>
    </dgm:pt>
    <dgm:pt modelId="{9072B5BC-17CF-4CAC-98C3-5EF1FC88DA8B}" type="pres">
      <dgm:prSet presAssocID="{194E8FB9-B3BD-4BE1-85FD-39F974D8E23F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95E4347-C427-495D-BD76-AEEEF0349C2D}" type="pres">
      <dgm:prSet presAssocID="{4B359698-D715-4F95-954A-D235D352DC94}" presName="root2" presStyleCnt="0"/>
      <dgm:spPr/>
      <dgm:t>
        <a:bodyPr/>
        <a:lstStyle/>
        <a:p>
          <a:endParaRPr lang="ru-RU"/>
        </a:p>
      </dgm:t>
    </dgm:pt>
    <dgm:pt modelId="{A1B4033C-425A-452F-BE59-FBED42D3B2D0}" type="pres">
      <dgm:prSet presAssocID="{4B359698-D715-4F95-954A-D235D352DC94}" presName="LevelTwoTextNode" presStyleLbl="node2" presStyleIdx="3" presStyleCnt="6" custScaleX="258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C18E96-B0CF-442D-B126-B1C9E046F432}" type="pres">
      <dgm:prSet presAssocID="{4B359698-D715-4F95-954A-D235D352DC94}" presName="level3hierChild" presStyleCnt="0"/>
      <dgm:spPr/>
      <dgm:t>
        <a:bodyPr/>
        <a:lstStyle/>
        <a:p>
          <a:endParaRPr lang="ru-RU"/>
        </a:p>
      </dgm:t>
    </dgm:pt>
    <dgm:pt modelId="{4B109999-7506-4105-B907-52C5036DB54A}" type="pres">
      <dgm:prSet presAssocID="{297B68A3-894E-463C-B36F-B97D243FF714}" presName="conn2-1" presStyleLbl="parChTrans1D2" presStyleIdx="4" presStyleCnt="6"/>
      <dgm:spPr/>
      <dgm:t>
        <a:bodyPr/>
        <a:lstStyle/>
        <a:p>
          <a:endParaRPr lang="ru-RU"/>
        </a:p>
      </dgm:t>
    </dgm:pt>
    <dgm:pt modelId="{F929A45D-F3F5-43BA-A0F7-A171FB0CD7EA}" type="pres">
      <dgm:prSet presAssocID="{297B68A3-894E-463C-B36F-B97D243FF714}" presName="connTx" presStyleLbl="parChTrans1D2" presStyleIdx="4" presStyleCnt="6"/>
      <dgm:spPr/>
      <dgm:t>
        <a:bodyPr/>
        <a:lstStyle/>
        <a:p>
          <a:endParaRPr lang="ru-RU"/>
        </a:p>
      </dgm:t>
    </dgm:pt>
    <dgm:pt modelId="{6188D7BF-340A-4E74-BBAA-C77D0B4E4030}" type="pres">
      <dgm:prSet presAssocID="{91CE1826-756A-4F61-89D1-CAB36CB293D4}" presName="root2" presStyleCnt="0"/>
      <dgm:spPr/>
      <dgm:t>
        <a:bodyPr/>
        <a:lstStyle/>
        <a:p>
          <a:endParaRPr lang="ru-RU"/>
        </a:p>
      </dgm:t>
    </dgm:pt>
    <dgm:pt modelId="{FD2E43E9-F8DE-49B9-9228-73D40A28064D}" type="pres">
      <dgm:prSet presAssocID="{91CE1826-756A-4F61-89D1-CAB36CB293D4}" presName="LevelTwoTextNode" presStyleLbl="node2" presStyleIdx="4" presStyleCnt="6" custScaleX="257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A943BE-743E-412E-A7E1-A8EC0D018692}" type="pres">
      <dgm:prSet presAssocID="{91CE1826-756A-4F61-89D1-CAB36CB293D4}" presName="level3hierChild" presStyleCnt="0"/>
      <dgm:spPr/>
      <dgm:t>
        <a:bodyPr/>
        <a:lstStyle/>
        <a:p>
          <a:endParaRPr lang="ru-RU"/>
        </a:p>
      </dgm:t>
    </dgm:pt>
    <dgm:pt modelId="{187DA641-F0F8-4E25-AA3B-C349B6A0CB2A}" type="pres">
      <dgm:prSet presAssocID="{A9F3529C-476C-4096-A83C-746794CCFC22}" presName="conn2-1" presStyleLbl="parChTrans1D2" presStyleIdx="5" presStyleCnt="6"/>
      <dgm:spPr/>
      <dgm:t>
        <a:bodyPr/>
        <a:lstStyle/>
        <a:p>
          <a:endParaRPr lang="ru-RU"/>
        </a:p>
      </dgm:t>
    </dgm:pt>
    <dgm:pt modelId="{24D3BC6B-154A-4FEA-9485-C252988A8828}" type="pres">
      <dgm:prSet presAssocID="{A9F3529C-476C-4096-A83C-746794CCFC22}" presName="connTx" presStyleLbl="parChTrans1D2" presStyleIdx="5" presStyleCnt="6"/>
      <dgm:spPr/>
      <dgm:t>
        <a:bodyPr/>
        <a:lstStyle/>
        <a:p>
          <a:endParaRPr lang="ru-RU"/>
        </a:p>
      </dgm:t>
    </dgm:pt>
    <dgm:pt modelId="{E6734823-A342-43A0-8B05-C692E9C17707}" type="pres">
      <dgm:prSet presAssocID="{6E2C3381-1276-4FE2-A04D-3F6F11FB8798}" presName="root2" presStyleCnt="0"/>
      <dgm:spPr/>
      <dgm:t>
        <a:bodyPr/>
        <a:lstStyle/>
        <a:p>
          <a:endParaRPr lang="ru-RU"/>
        </a:p>
      </dgm:t>
    </dgm:pt>
    <dgm:pt modelId="{26C56B40-053F-47F3-820B-C5D78D9F30E2}" type="pres">
      <dgm:prSet presAssocID="{6E2C3381-1276-4FE2-A04D-3F6F11FB8798}" presName="LevelTwoTextNode" presStyleLbl="node2" presStyleIdx="5" presStyleCnt="6" custScaleX="257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5A1970-C9A9-4950-A6C1-F8E0793995DA}" type="pres">
      <dgm:prSet presAssocID="{6E2C3381-1276-4FE2-A04D-3F6F11FB8798}" presName="level3hierChild" presStyleCnt="0"/>
      <dgm:spPr/>
      <dgm:t>
        <a:bodyPr/>
        <a:lstStyle/>
        <a:p>
          <a:endParaRPr lang="ru-RU"/>
        </a:p>
      </dgm:t>
    </dgm:pt>
  </dgm:ptLst>
  <dgm:cxnLst>
    <dgm:cxn modelId="{A8800D59-7CE6-4204-87FF-7968B5611F73}" type="presOf" srcId="{104EB860-DB08-423A-82B0-5E043549F2A8}" destId="{37DF6518-467B-4EA4-93B4-352C30958A57}" srcOrd="0" destOrd="0" presId="urn:microsoft.com/office/officeart/2008/layout/HorizontalMultiLevelHierarchy"/>
    <dgm:cxn modelId="{D4377054-0DB6-42C0-81E0-754D2EC02174}" type="presOf" srcId="{0EF8CB0D-E4DA-44C0-B4EB-4FA2DACE7841}" destId="{AFC96E2D-17FD-4EF6-A3BA-8BD901136085}" srcOrd="0" destOrd="0" presId="urn:microsoft.com/office/officeart/2008/layout/HorizontalMultiLevelHierarchy"/>
    <dgm:cxn modelId="{A8EEB2C0-1DAB-432B-AF86-A2C773E6E95D}" type="presOf" srcId="{4EADAB0E-A257-471F-9168-510294DADDB5}" destId="{7D0A8EBE-CEBE-433F-83D9-C12F93A86C85}" srcOrd="0" destOrd="0" presId="urn:microsoft.com/office/officeart/2008/layout/HorizontalMultiLevelHierarchy"/>
    <dgm:cxn modelId="{8146267D-C54C-4FFF-8655-740E993A3E19}" srcId="{0EF8CB0D-E4DA-44C0-B4EB-4FA2DACE7841}" destId="{BE42EA9B-BDD9-4C39-BAF4-5B06ADF543B3}" srcOrd="1" destOrd="0" parTransId="{104EB860-DB08-423A-82B0-5E043549F2A8}" sibTransId="{EB9D74D1-B838-422F-ADA7-775DB8A67437}"/>
    <dgm:cxn modelId="{14CF2C32-3D0D-47B6-8AEF-136B392401DC}" type="presOf" srcId="{A9F3529C-476C-4096-A83C-746794CCFC22}" destId="{24D3BC6B-154A-4FEA-9485-C252988A8828}" srcOrd="1" destOrd="0" presId="urn:microsoft.com/office/officeart/2008/layout/HorizontalMultiLevelHierarchy"/>
    <dgm:cxn modelId="{171BBEB4-CC21-4487-8D59-AFC405754731}" type="presOf" srcId="{35CCECD4-D9B0-4A0D-8082-1032144053EC}" destId="{E430918F-699F-42EC-81D2-16858BFAE789}" srcOrd="0" destOrd="0" presId="urn:microsoft.com/office/officeart/2008/layout/HorizontalMultiLevelHierarchy"/>
    <dgm:cxn modelId="{B9CEF712-4962-4BF7-A4FB-D76C35750754}" type="presOf" srcId="{91CE1826-756A-4F61-89D1-CAB36CB293D4}" destId="{FD2E43E9-F8DE-49B9-9228-73D40A28064D}" srcOrd="0" destOrd="0" presId="urn:microsoft.com/office/officeart/2008/layout/HorizontalMultiLevelHierarchy"/>
    <dgm:cxn modelId="{0319D1CA-2CA0-406F-A055-BEBDA3C029B1}" srcId="{0EF8CB0D-E4DA-44C0-B4EB-4FA2DACE7841}" destId="{4EADAB0E-A257-471F-9168-510294DADDB5}" srcOrd="0" destOrd="0" parTransId="{1D6EFCC6-D0DC-495B-BCAA-B0EAF22E8333}" sibTransId="{2B3BDB98-6AA0-4169-A6E6-3CF42D678F34}"/>
    <dgm:cxn modelId="{904E211A-4213-41B5-96B8-B5C679FC4C56}" type="presOf" srcId="{297B68A3-894E-463C-B36F-B97D243FF714}" destId="{F929A45D-F3F5-43BA-A0F7-A171FB0CD7EA}" srcOrd="1" destOrd="0" presId="urn:microsoft.com/office/officeart/2008/layout/HorizontalMultiLevelHierarchy"/>
    <dgm:cxn modelId="{5340270E-FDE1-4227-B2FA-A09828ED4CF5}" type="presOf" srcId="{6E2C3381-1276-4FE2-A04D-3F6F11FB8798}" destId="{26C56B40-053F-47F3-820B-C5D78D9F30E2}" srcOrd="0" destOrd="0" presId="urn:microsoft.com/office/officeart/2008/layout/HorizontalMultiLevelHierarchy"/>
    <dgm:cxn modelId="{797FB076-33AC-485E-8DAC-FB2639AE8E03}" type="presOf" srcId="{104EB860-DB08-423A-82B0-5E043549F2A8}" destId="{D059C665-E087-486E-A77B-384EDA1EE64B}" srcOrd="1" destOrd="0" presId="urn:microsoft.com/office/officeart/2008/layout/HorizontalMultiLevelHierarchy"/>
    <dgm:cxn modelId="{848EEE4C-D0B6-4BD5-B77E-D04E81C24024}" type="presOf" srcId="{1D6EFCC6-D0DC-495B-BCAA-B0EAF22E8333}" destId="{23448931-B798-44BB-A82A-E3541911DCE9}" srcOrd="0" destOrd="0" presId="urn:microsoft.com/office/officeart/2008/layout/HorizontalMultiLevelHierarchy"/>
    <dgm:cxn modelId="{DA0E240F-620A-4B18-AC79-9AC002801E4A}" type="presOf" srcId="{4B359698-D715-4F95-954A-D235D352DC94}" destId="{A1B4033C-425A-452F-BE59-FBED42D3B2D0}" srcOrd="0" destOrd="0" presId="urn:microsoft.com/office/officeart/2008/layout/HorizontalMultiLevelHierarchy"/>
    <dgm:cxn modelId="{6985B156-8BE0-4887-B26E-E67E9C179834}" type="presOf" srcId="{1D6EFCC6-D0DC-495B-BCAA-B0EAF22E8333}" destId="{E757B48B-4B78-4E40-9196-85D0BA7DA6E9}" srcOrd="1" destOrd="0" presId="urn:microsoft.com/office/officeart/2008/layout/HorizontalMultiLevelHierarchy"/>
    <dgm:cxn modelId="{07E44A37-24D8-48F0-83DE-067250D7055B}" srcId="{0EF8CB0D-E4DA-44C0-B4EB-4FA2DACE7841}" destId="{0F418249-5ACF-4878-95C5-17D0DC952C7C}" srcOrd="2" destOrd="0" parTransId="{35CCECD4-D9B0-4A0D-8082-1032144053EC}" sibTransId="{FDF939D9-FFF2-4B99-81B7-883B9844711F}"/>
    <dgm:cxn modelId="{0E54C95A-E3D8-4D90-BDFF-EC20A5909281}" srcId="{0EF8CB0D-E4DA-44C0-B4EB-4FA2DACE7841}" destId="{91CE1826-756A-4F61-89D1-CAB36CB293D4}" srcOrd="4" destOrd="0" parTransId="{297B68A3-894E-463C-B36F-B97D243FF714}" sibTransId="{517C4537-3511-42B9-8D07-51E53E2B8B0B}"/>
    <dgm:cxn modelId="{E8BFDCCA-90FA-495B-844C-41B9E219ED3C}" srcId="{0EF8CB0D-E4DA-44C0-B4EB-4FA2DACE7841}" destId="{6E2C3381-1276-4FE2-A04D-3F6F11FB8798}" srcOrd="5" destOrd="0" parTransId="{A9F3529C-476C-4096-A83C-746794CCFC22}" sibTransId="{69B1E565-4574-439E-9658-9DADC7E92C25}"/>
    <dgm:cxn modelId="{173825BD-F812-475C-B8A6-D0D19223142E}" type="presOf" srcId="{2A721128-7587-4FF0-9FB1-8A1DDF3C244A}" destId="{9F7500B4-3398-438C-867A-225184A563E9}" srcOrd="0" destOrd="0" presId="urn:microsoft.com/office/officeart/2008/layout/HorizontalMultiLevelHierarchy"/>
    <dgm:cxn modelId="{B8B3B0DD-F866-4DE3-94B6-248639AB0C1D}" type="presOf" srcId="{0F418249-5ACF-4878-95C5-17D0DC952C7C}" destId="{69BD0EB1-E67D-408A-AF44-61FC2C969E59}" srcOrd="0" destOrd="0" presId="urn:microsoft.com/office/officeart/2008/layout/HorizontalMultiLevelHierarchy"/>
    <dgm:cxn modelId="{2B8A81D6-3C38-446C-A339-20ED79A7C1C6}" type="presOf" srcId="{194E8FB9-B3BD-4BE1-85FD-39F974D8E23F}" destId="{1A17A660-3AF8-46F1-B45E-78E077BCE105}" srcOrd="0" destOrd="0" presId="urn:microsoft.com/office/officeart/2008/layout/HorizontalMultiLevelHierarchy"/>
    <dgm:cxn modelId="{0F965F07-0EEF-47F3-A0F3-282BFD7E01C0}" type="presOf" srcId="{35CCECD4-D9B0-4A0D-8082-1032144053EC}" destId="{17587D7E-B969-4002-AF24-FA8924467AD9}" srcOrd="1" destOrd="0" presId="urn:microsoft.com/office/officeart/2008/layout/HorizontalMultiLevelHierarchy"/>
    <dgm:cxn modelId="{7B3C01F1-5A51-4891-B54A-59C4486B9789}" type="presOf" srcId="{A9F3529C-476C-4096-A83C-746794CCFC22}" destId="{187DA641-F0F8-4E25-AA3B-C349B6A0CB2A}" srcOrd="0" destOrd="0" presId="urn:microsoft.com/office/officeart/2008/layout/HorizontalMultiLevelHierarchy"/>
    <dgm:cxn modelId="{D02DD1A6-9FBE-4187-8770-2912AD9A3563}" srcId="{0EF8CB0D-E4DA-44C0-B4EB-4FA2DACE7841}" destId="{4B359698-D715-4F95-954A-D235D352DC94}" srcOrd="3" destOrd="0" parTransId="{194E8FB9-B3BD-4BE1-85FD-39F974D8E23F}" sibTransId="{88175978-E90A-4622-BA6D-8DEC6A32579E}"/>
    <dgm:cxn modelId="{6A063EF8-8237-4D1E-9A90-0D75CD822D10}" type="presOf" srcId="{BE42EA9B-BDD9-4C39-BAF4-5B06ADF543B3}" destId="{C25BE93C-5A18-4E23-80AA-62A874D18872}" srcOrd="0" destOrd="0" presId="urn:microsoft.com/office/officeart/2008/layout/HorizontalMultiLevelHierarchy"/>
    <dgm:cxn modelId="{F1A10C99-B8A9-4C3E-A16C-2369E0C16DEE}" type="presOf" srcId="{194E8FB9-B3BD-4BE1-85FD-39F974D8E23F}" destId="{9072B5BC-17CF-4CAC-98C3-5EF1FC88DA8B}" srcOrd="1" destOrd="0" presId="urn:microsoft.com/office/officeart/2008/layout/HorizontalMultiLevelHierarchy"/>
    <dgm:cxn modelId="{D63CE108-C505-4FCE-82C5-3355C3F8CDFA}" srcId="{2A721128-7587-4FF0-9FB1-8A1DDF3C244A}" destId="{0EF8CB0D-E4DA-44C0-B4EB-4FA2DACE7841}" srcOrd="0" destOrd="0" parTransId="{DB82864F-C30E-49E5-923F-8B9DF0255D01}" sibTransId="{F2F4F78A-286D-4048-8588-9410F2CF2C44}"/>
    <dgm:cxn modelId="{B2669DF3-3573-42A1-B522-63C7BDA5512A}" type="presOf" srcId="{297B68A3-894E-463C-B36F-B97D243FF714}" destId="{4B109999-7506-4105-B907-52C5036DB54A}" srcOrd="0" destOrd="0" presId="urn:microsoft.com/office/officeart/2008/layout/HorizontalMultiLevelHierarchy"/>
    <dgm:cxn modelId="{61412996-FB9E-4685-B13F-401B70E46B20}" type="presParOf" srcId="{9F7500B4-3398-438C-867A-225184A563E9}" destId="{6F2EFE9C-D44E-4693-8BC6-D7983A39E32F}" srcOrd="0" destOrd="0" presId="urn:microsoft.com/office/officeart/2008/layout/HorizontalMultiLevelHierarchy"/>
    <dgm:cxn modelId="{0CC23A39-4A5F-4171-8C38-FF53C8EC887A}" type="presParOf" srcId="{6F2EFE9C-D44E-4693-8BC6-D7983A39E32F}" destId="{AFC96E2D-17FD-4EF6-A3BA-8BD901136085}" srcOrd="0" destOrd="0" presId="urn:microsoft.com/office/officeart/2008/layout/HorizontalMultiLevelHierarchy"/>
    <dgm:cxn modelId="{75D15860-1FB4-49EA-A928-1E7C900B7FB3}" type="presParOf" srcId="{6F2EFE9C-D44E-4693-8BC6-D7983A39E32F}" destId="{92C65232-F9D8-4191-8440-2DB8D876E309}" srcOrd="1" destOrd="0" presId="urn:microsoft.com/office/officeart/2008/layout/HorizontalMultiLevelHierarchy"/>
    <dgm:cxn modelId="{A00D94D1-A918-4301-95BF-92F0AE22B0CD}" type="presParOf" srcId="{92C65232-F9D8-4191-8440-2DB8D876E309}" destId="{23448931-B798-44BB-A82A-E3541911DCE9}" srcOrd="0" destOrd="0" presId="urn:microsoft.com/office/officeart/2008/layout/HorizontalMultiLevelHierarchy"/>
    <dgm:cxn modelId="{E6DEE45B-26C9-483F-85A6-DCAD3146BFE3}" type="presParOf" srcId="{23448931-B798-44BB-A82A-E3541911DCE9}" destId="{E757B48B-4B78-4E40-9196-85D0BA7DA6E9}" srcOrd="0" destOrd="0" presId="urn:microsoft.com/office/officeart/2008/layout/HorizontalMultiLevelHierarchy"/>
    <dgm:cxn modelId="{A930C223-02F6-4897-9FFF-93E4D856265C}" type="presParOf" srcId="{92C65232-F9D8-4191-8440-2DB8D876E309}" destId="{A9A33E49-BED7-4E52-8E0F-457F8FCBE9A6}" srcOrd="1" destOrd="0" presId="urn:microsoft.com/office/officeart/2008/layout/HorizontalMultiLevelHierarchy"/>
    <dgm:cxn modelId="{3FA535F9-BA48-4638-ABA9-499DBEC69268}" type="presParOf" srcId="{A9A33E49-BED7-4E52-8E0F-457F8FCBE9A6}" destId="{7D0A8EBE-CEBE-433F-83D9-C12F93A86C85}" srcOrd="0" destOrd="0" presId="urn:microsoft.com/office/officeart/2008/layout/HorizontalMultiLevelHierarchy"/>
    <dgm:cxn modelId="{3E3343AE-C989-4C06-BAAF-15580BC59E0A}" type="presParOf" srcId="{A9A33E49-BED7-4E52-8E0F-457F8FCBE9A6}" destId="{F936548E-3FAE-4096-B7ED-71F637D2B31E}" srcOrd="1" destOrd="0" presId="urn:microsoft.com/office/officeart/2008/layout/HorizontalMultiLevelHierarchy"/>
    <dgm:cxn modelId="{18A97710-4003-4D2E-ADE1-8B78016FD29B}" type="presParOf" srcId="{92C65232-F9D8-4191-8440-2DB8D876E309}" destId="{37DF6518-467B-4EA4-93B4-352C30958A57}" srcOrd="2" destOrd="0" presId="urn:microsoft.com/office/officeart/2008/layout/HorizontalMultiLevelHierarchy"/>
    <dgm:cxn modelId="{2773E91D-1D2F-4E86-A9C1-CD74F430138C}" type="presParOf" srcId="{37DF6518-467B-4EA4-93B4-352C30958A57}" destId="{D059C665-E087-486E-A77B-384EDA1EE64B}" srcOrd="0" destOrd="0" presId="urn:microsoft.com/office/officeart/2008/layout/HorizontalMultiLevelHierarchy"/>
    <dgm:cxn modelId="{BEE06C33-17EC-464A-95C9-C7F6C863A0AE}" type="presParOf" srcId="{92C65232-F9D8-4191-8440-2DB8D876E309}" destId="{728DFCAB-2D2C-46E6-A1A4-69AF7D08AB60}" srcOrd="3" destOrd="0" presId="urn:microsoft.com/office/officeart/2008/layout/HorizontalMultiLevelHierarchy"/>
    <dgm:cxn modelId="{E4455BD0-16A2-4C4A-87F1-B0E8B605E91D}" type="presParOf" srcId="{728DFCAB-2D2C-46E6-A1A4-69AF7D08AB60}" destId="{C25BE93C-5A18-4E23-80AA-62A874D18872}" srcOrd="0" destOrd="0" presId="urn:microsoft.com/office/officeart/2008/layout/HorizontalMultiLevelHierarchy"/>
    <dgm:cxn modelId="{EA9C2AB5-A00E-480F-8E97-F073CE60BC97}" type="presParOf" srcId="{728DFCAB-2D2C-46E6-A1A4-69AF7D08AB60}" destId="{ABEA06C8-52E2-4F6D-B209-2ACAB0BE1661}" srcOrd="1" destOrd="0" presId="urn:microsoft.com/office/officeart/2008/layout/HorizontalMultiLevelHierarchy"/>
    <dgm:cxn modelId="{B23E7944-47A4-48BD-921F-09589F7AA2D9}" type="presParOf" srcId="{92C65232-F9D8-4191-8440-2DB8D876E309}" destId="{E430918F-699F-42EC-81D2-16858BFAE789}" srcOrd="4" destOrd="0" presId="urn:microsoft.com/office/officeart/2008/layout/HorizontalMultiLevelHierarchy"/>
    <dgm:cxn modelId="{3337596F-6201-4594-9FB4-17587E5B598C}" type="presParOf" srcId="{E430918F-699F-42EC-81D2-16858BFAE789}" destId="{17587D7E-B969-4002-AF24-FA8924467AD9}" srcOrd="0" destOrd="0" presId="urn:microsoft.com/office/officeart/2008/layout/HorizontalMultiLevelHierarchy"/>
    <dgm:cxn modelId="{A3F75777-CE2A-4D9A-90CA-7BD97B98D2D6}" type="presParOf" srcId="{92C65232-F9D8-4191-8440-2DB8D876E309}" destId="{7D27AEEC-9A75-43F6-A6B4-2943214F22DB}" srcOrd="5" destOrd="0" presId="urn:microsoft.com/office/officeart/2008/layout/HorizontalMultiLevelHierarchy"/>
    <dgm:cxn modelId="{96180A88-01AB-40A5-8D55-7653971D8D41}" type="presParOf" srcId="{7D27AEEC-9A75-43F6-A6B4-2943214F22DB}" destId="{69BD0EB1-E67D-408A-AF44-61FC2C969E59}" srcOrd="0" destOrd="0" presId="urn:microsoft.com/office/officeart/2008/layout/HorizontalMultiLevelHierarchy"/>
    <dgm:cxn modelId="{92A58ED7-CD29-407A-A754-D307B9AE75B0}" type="presParOf" srcId="{7D27AEEC-9A75-43F6-A6B4-2943214F22DB}" destId="{5BA9A9B6-328A-4354-BB43-2A0D8E690B38}" srcOrd="1" destOrd="0" presId="urn:microsoft.com/office/officeart/2008/layout/HorizontalMultiLevelHierarchy"/>
    <dgm:cxn modelId="{E43D489B-F3DA-4CF7-A0CA-A0A9CABF496D}" type="presParOf" srcId="{92C65232-F9D8-4191-8440-2DB8D876E309}" destId="{1A17A660-3AF8-46F1-B45E-78E077BCE105}" srcOrd="6" destOrd="0" presId="urn:microsoft.com/office/officeart/2008/layout/HorizontalMultiLevelHierarchy"/>
    <dgm:cxn modelId="{FB6A639B-27F1-45A2-BAD4-725E536228C3}" type="presParOf" srcId="{1A17A660-3AF8-46F1-B45E-78E077BCE105}" destId="{9072B5BC-17CF-4CAC-98C3-5EF1FC88DA8B}" srcOrd="0" destOrd="0" presId="urn:microsoft.com/office/officeart/2008/layout/HorizontalMultiLevelHierarchy"/>
    <dgm:cxn modelId="{8CEE5529-1AF7-42F1-B517-38F7A41D5B6C}" type="presParOf" srcId="{92C65232-F9D8-4191-8440-2DB8D876E309}" destId="{A95E4347-C427-495D-BD76-AEEEF0349C2D}" srcOrd="7" destOrd="0" presId="urn:microsoft.com/office/officeart/2008/layout/HorizontalMultiLevelHierarchy"/>
    <dgm:cxn modelId="{A7A0130D-1874-4489-9C27-01509D0B9FF5}" type="presParOf" srcId="{A95E4347-C427-495D-BD76-AEEEF0349C2D}" destId="{A1B4033C-425A-452F-BE59-FBED42D3B2D0}" srcOrd="0" destOrd="0" presId="urn:microsoft.com/office/officeart/2008/layout/HorizontalMultiLevelHierarchy"/>
    <dgm:cxn modelId="{3F099A6E-1AC7-4000-AE1E-A40B9228C396}" type="presParOf" srcId="{A95E4347-C427-495D-BD76-AEEEF0349C2D}" destId="{54C18E96-B0CF-442D-B126-B1C9E046F432}" srcOrd="1" destOrd="0" presId="urn:microsoft.com/office/officeart/2008/layout/HorizontalMultiLevelHierarchy"/>
    <dgm:cxn modelId="{1775DE53-873E-4B53-8612-D75076555913}" type="presParOf" srcId="{92C65232-F9D8-4191-8440-2DB8D876E309}" destId="{4B109999-7506-4105-B907-52C5036DB54A}" srcOrd="8" destOrd="0" presId="urn:microsoft.com/office/officeart/2008/layout/HorizontalMultiLevelHierarchy"/>
    <dgm:cxn modelId="{8344BA7B-F641-4B94-887B-D52877BF5D4E}" type="presParOf" srcId="{4B109999-7506-4105-B907-52C5036DB54A}" destId="{F929A45D-F3F5-43BA-A0F7-A171FB0CD7EA}" srcOrd="0" destOrd="0" presId="urn:microsoft.com/office/officeart/2008/layout/HorizontalMultiLevelHierarchy"/>
    <dgm:cxn modelId="{9FD35C23-EE24-47F3-AA4D-9429CAD33EB4}" type="presParOf" srcId="{92C65232-F9D8-4191-8440-2DB8D876E309}" destId="{6188D7BF-340A-4E74-BBAA-C77D0B4E4030}" srcOrd="9" destOrd="0" presId="urn:microsoft.com/office/officeart/2008/layout/HorizontalMultiLevelHierarchy"/>
    <dgm:cxn modelId="{18ACA0C1-8609-4189-938B-D70C1FAFC5CE}" type="presParOf" srcId="{6188D7BF-340A-4E74-BBAA-C77D0B4E4030}" destId="{FD2E43E9-F8DE-49B9-9228-73D40A28064D}" srcOrd="0" destOrd="0" presId="urn:microsoft.com/office/officeart/2008/layout/HorizontalMultiLevelHierarchy"/>
    <dgm:cxn modelId="{CD08B588-EE26-4203-B53D-A9C62C97F0D7}" type="presParOf" srcId="{6188D7BF-340A-4E74-BBAA-C77D0B4E4030}" destId="{AFA943BE-743E-412E-A7E1-A8EC0D018692}" srcOrd="1" destOrd="0" presId="urn:microsoft.com/office/officeart/2008/layout/HorizontalMultiLevelHierarchy"/>
    <dgm:cxn modelId="{07D9AFEC-13B6-4A49-AAD1-908F1622419D}" type="presParOf" srcId="{92C65232-F9D8-4191-8440-2DB8D876E309}" destId="{187DA641-F0F8-4E25-AA3B-C349B6A0CB2A}" srcOrd="10" destOrd="0" presId="urn:microsoft.com/office/officeart/2008/layout/HorizontalMultiLevelHierarchy"/>
    <dgm:cxn modelId="{69D1A55A-3E6C-4A1D-995A-E5D102AE0A59}" type="presParOf" srcId="{187DA641-F0F8-4E25-AA3B-C349B6A0CB2A}" destId="{24D3BC6B-154A-4FEA-9485-C252988A8828}" srcOrd="0" destOrd="0" presId="urn:microsoft.com/office/officeart/2008/layout/HorizontalMultiLevelHierarchy"/>
    <dgm:cxn modelId="{14149917-FE45-4A40-96B8-8707B8344572}" type="presParOf" srcId="{92C65232-F9D8-4191-8440-2DB8D876E309}" destId="{E6734823-A342-43A0-8B05-C692E9C17707}" srcOrd="11" destOrd="0" presId="urn:microsoft.com/office/officeart/2008/layout/HorizontalMultiLevelHierarchy"/>
    <dgm:cxn modelId="{9E73DC1B-6E67-4298-AAC1-5BC9D95B8B07}" type="presParOf" srcId="{E6734823-A342-43A0-8B05-C692E9C17707}" destId="{26C56B40-053F-47F3-820B-C5D78D9F30E2}" srcOrd="0" destOrd="0" presId="urn:microsoft.com/office/officeart/2008/layout/HorizontalMultiLevelHierarchy"/>
    <dgm:cxn modelId="{7B1F6E2B-B22F-4CCB-8E84-F1F06B9B60D9}" type="presParOf" srcId="{E6734823-A342-43A0-8B05-C692E9C17707}" destId="{885A1970-C9A9-4950-A6C1-F8E0793995D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6D3D3-E9A2-48C0-8D4C-983CC0FE86A8}">
      <dsp:nvSpPr>
        <dsp:cNvPr id="0" name=""/>
        <dsp:cNvSpPr/>
      </dsp:nvSpPr>
      <dsp:spPr>
        <a:xfrm>
          <a:off x="814918" y="3132347"/>
          <a:ext cx="530203" cy="2020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2020591"/>
              </a:lnTo>
              <a:lnTo>
                <a:pt x="530203" y="2020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027795" y="4090418"/>
        <a:ext cx="104449" cy="104449"/>
      </dsp:txXfrm>
    </dsp:sp>
    <dsp:sp modelId="{E430918F-699F-42EC-81D2-16858BFAE789}">
      <dsp:nvSpPr>
        <dsp:cNvPr id="0" name=""/>
        <dsp:cNvSpPr/>
      </dsp:nvSpPr>
      <dsp:spPr>
        <a:xfrm>
          <a:off x="814918" y="3132347"/>
          <a:ext cx="530203" cy="101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1010295"/>
              </a:lnTo>
              <a:lnTo>
                <a:pt x="530203" y="1010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51495" y="3608971"/>
        <a:ext cx="57048" cy="57048"/>
      </dsp:txXfrm>
    </dsp:sp>
    <dsp:sp modelId="{869D559A-7B98-4E0B-A557-BDBCBC1B2F60}">
      <dsp:nvSpPr>
        <dsp:cNvPr id="0" name=""/>
        <dsp:cNvSpPr/>
      </dsp:nvSpPr>
      <dsp:spPr>
        <a:xfrm>
          <a:off x="814918" y="3086628"/>
          <a:ext cx="530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020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66764" y="3119092"/>
        <a:ext cx="26510" cy="26510"/>
      </dsp:txXfrm>
    </dsp:sp>
    <dsp:sp modelId="{79A22B2B-CB28-495D-8144-B134F386AABB}">
      <dsp:nvSpPr>
        <dsp:cNvPr id="0" name=""/>
        <dsp:cNvSpPr/>
      </dsp:nvSpPr>
      <dsp:spPr>
        <a:xfrm>
          <a:off x="814918" y="2122052"/>
          <a:ext cx="530203" cy="1010295"/>
        </a:xfrm>
        <a:custGeom>
          <a:avLst/>
          <a:gdLst/>
          <a:ahLst/>
          <a:cxnLst/>
          <a:rect l="0" t="0" r="0" b="0"/>
          <a:pathLst>
            <a:path>
              <a:moveTo>
                <a:pt x="0" y="1010295"/>
              </a:moveTo>
              <a:lnTo>
                <a:pt x="265101" y="1010295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51495" y="2598675"/>
        <a:ext cx="57048" cy="57048"/>
      </dsp:txXfrm>
    </dsp:sp>
    <dsp:sp modelId="{5F7BF5A4-F159-4C9F-ABF0-79101D663143}">
      <dsp:nvSpPr>
        <dsp:cNvPr id="0" name=""/>
        <dsp:cNvSpPr/>
      </dsp:nvSpPr>
      <dsp:spPr>
        <a:xfrm>
          <a:off x="814918" y="1111756"/>
          <a:ext cx="530203" cy="2020591"/>
        </a:xfrm>
        <a:custGeom>
          <a:avLst/>
          <a:gdLst/>
          <a:ahLst/>
          <a:cxnLst/>
          <a:rect l="0" t="0" r="0" b="0"/>
          <a:pathLst>
            <a:path>
              <a:moveTo>
                <a:pt x="0" y="2020591"/>
              </a:moveTo>
              <a:lnTo>
                <a:pt x="265101" y="2020591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027795" y="2069827"/>
        <a:ext cx="104449" cy="104449"/>
      </dsp:txXfrm>
    </dsp:sp>
    <dsp:sp modelId="{AFC96E2D-17FD-4EF6-A3BA-8BD901136085}">
      <dsp:nvSpPr>
        <dsp:cNvPr id="0" name=""/>
        <dsp:cNvSpPr/>
      </dsp:nvSpPr>
      <dsp:spPr>
        <a:xfrm rot="16200000">
          <a:off x="-1716138" y="2728229"/>
          <a:ext cx="4253877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Основные мероприятия по проекту 2023 </a:t>
          </a:r>
          <a:r>
            <a:rPr lang="ru-RU" sz="23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-2024 учебный год</a:t>
          </a:r>
          <a:endParaRPr lang="ru-RU" sz="2300" kern="1200" dirty="0"/>
        </a:p>
      </dsp:txBody>
      <dsp:txXfrm>
        <a:off x="-1716138" y="2728229"/>
        <a:ext cx="4253877" cy="808236"/>
      </dsp:txXfrm>
    </dsp:sp>
    <dsp:sp modelId="{75C4C74F-7F4D-40B7-AB77-70173207E964}">
      <dsp:nvSpPr>
        <dsp:cNvPr id="0" name=""/>
        <dsp:cNvSpPr/>
      </dsp:nvSpPr>
      <dsp:spPr>
        <a:xfrm>
          <a:off x="1345121" y="707637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Педагогический совет «Технология КТД на практике. Конструируем КТД»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707637"/>
        <a:ext cx="6877796" cy="808236"/>
      </dsp:txXfrm>
    </dsp:sp>
    <dsp:sp modelId="{AF2AA01F-A139-4289-9A35-48C993691073}">
      <dsp:nvSpPr>
        <dsp:cNvPr id="0" name=""/>
        <dsp:cNvSpPr/>
      </dsp:nvSpPr>
      <dsp:spPr>
        <a:xfrm>
          <a:off x="1345121" y="1717933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Семинар -  практикум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«Формирование экологической культуры у детей дошкольного возраста»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1717933"/>
        <a:ext cx="6877796" cy="808236"/>
      </dsp:txXfrm>
    </dsp:sp>
    <dsp:sp modelId="{D53D5DD9-F349-4B09-A5E1-B4BB4FCD5EA9}">
      <dsp:nvSpPr>
        <dsp:cNvPr id="0" name=""/>
        <dsp:cNvSpPr/>
      </dsp:nvSpPr>
      <dsp:spPr>
        <a:xfrm>
          <a:off x="1345121" y="2728229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Семинар-практикум  «Как воспитать патриотов»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2728229"/>
        <a:ext cx="6877796" cy="808236"/>
      </dsp:txXfrm>
    </dsp:sp>
    <dsp:sp modelId="{69BD0EB1-E67D-408A-AF44-61FC2C969E59}">
      <dsp:nvSpPr>
        <dsp:cNvPr id="0" name=""/>
        <dsp:cNvSpPr/>
      </dsp:nvSpPr>
      <dsp:spPr>
        <a:xfrm>
          <a:off x="1345121" y="3738525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КТД «Русская березка – символ Родины моей».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3738525"/>
        <a:ext cx="6877796" cy="808236"/>
      </dsp:txXfrm>
    </dsp:sp>
    <dsp:sp modelId="{1F1E37EC-6E7D-4992-9D09-3BDEB537D7DD}">
      <dsp:nvSpPr>
        <dsp:cNvPr id="0" name=""/>
        <dsp:cNvSpPr/>
      </dsp:nvSpPr>
      <dsp:spPr>
        <a:xfrm>
          <a:off x="1345121" y="4748821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РМО воспитателей «Новые подходы по организации экологического образования дошкольников»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4748821"/>
        <a:ext cx="6877796" cy="808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DA641-F0F8-4E25-AA3B-C349B6A0CB2A}">
      <dsp:nvSpPr>
        <dsp:cNvPr id="0" name=""/>
        <dsp:cNvSpPr/>
      </dsp:nvSpPr>
      <dsp:spPr>
        <a:xfrm>
          <a:off x="814918" y="3132347"/>
          <a:ext cx="530203" cy="252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2525739"/>
              </a:lnTo>
              <a:lnTo>
                <a:pt x="530203" y="2525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015500" y="4330698"/>
        <a:ext cx="129039" cy="129039"/>
      </dsp:txXfrm>
    </dsp:sp>
    <dsp:sp modelId="{4B109999-7506-4105-B907-52C5036DB54A}">
      <dsp:nvSpPr>
        <dsp:cNvPr id="0" name=""/>
        <dsp:cNvSpPr/>
      </dsp:nvSpPr>
      <dsp:spPr>
        <a:xfrm>
          <a:off x="814918" y="3132347"/>
          <a:ext cx="530203" cy="1515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1515443"/>
              </a:lnTo>
              <a:lnTo>
                <a:pt x="530203" y="15154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39882" y="3849931"/>
        <a:ext cx="80275" cy="80275"/>
      </dsp:txXfrm>
    </dsp:sp>
    <dsp:sp modelId="{1A17A660-3AF8-46F1-B45E-78E077BCE105}">
      <dsp:nvSpPr>
        <dsp:cNvPr id="0" name=""/>
        <dsp:cNvSpPr/>
      </dsp:nvSpPr>
      <dsp:spPr>
        <a:xfrm>
          <a:off x="814918" y="3132347"/>
          <a:ext cx="530203" cy="505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505147"/>
              </a:lnTo>
              <a:lnTo>
                <a:pt x="530203" y="505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61711" y="3366614"/>
        <a:ext cx="36615" cy="36615"/>
      </dsp:txXfrm>
    </dsp:sp>
    <dsp:sp modelId="{E430918F-699F-42EC-81D2-16858BFAE789}">
      <dsp:nvSpPr>
        <dsp:cNvPr id="0" name=""/>
        <dsp:cNvSpPr/>
      </dsp:nvSpPr>
      <dsp:spPr>
        <a:xfrm>
          <a:off x="814918" y="2627200"/>
          <a:ext cx="530203" cy="505147"/>
        </a:xfrm>
        <a:custGeom>
          <a:avLst/>
          <a:gdLst/>
          <a:ahLst/>
          <a:cxnLst/>
          <a:rect l="0" t="0" r="0" b="0"/>
          <a:pathLst>
            <a:path>
              <a:moveTo>
                <a:pt x="0" y="505147"/>
              </a:moveTo>
              <a:lnTo>
                <a:pt x="265101" y="505147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61711" y="2861466"/>
        <a:ext cx="36615" cy="36615"/>
      </dsp:txXfrm>
    </dsp:sp>
    <dsp:sp modelId="{37DF6518-467B-4EA4-93B4-352C30958A57}">
      <dsp:nvSpPr>
        <dsp:cNvPr id="0" name=""/>
        <dsp:cNvSpPr/>
      </dsp:nvSpPr>
      <dsp:spPr>
        <a:xfrm>
          <a:off x="814918" y="1616904"/>
          <a:ext cx="530203" cy="1515443"/>
        </a:xfrm>
        <a:custGeom>
          <a:avLst/>
          <a:gdLst/>
          <a:ahLst/>
          <a:cxnLst/>
          <a:rect l="0" t="0" r="0" b="0"/>
          <a:pathLst>
            <a:path>
              <a:moveTo>
                <a:pt x="0" y="1515443"/>
              </a:moveTo>
              <a:lnTo>
                <a:pt x="265101" y="1515443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39882" y="2334488"/>
        <a:ext cx="80275" cy="80275"/>
      </dsp:txXfrm>
    </dsp:sp>
    <dsp:sp modelId="{23448931-B798-44BB-A82A-E3541911DCE9}">
      <dsp:nvSpPr>
        <dsp:cNvPr id="0" name=""/>
        <dsp:cNvSpPr/>
      </dsp:nvSpPr>
      <dsp:spPr>
        <a:xfrm>
          <a:off x="814918" y="606608"/>
          <a:ext cx="530203" cy="2525739"/>
        </a:xfrm>
        <a:custGeom>
          <a:avLst/>
          <a:gdLst/>
          <a:ahLst/>
          <a:cxnLst/>
          <a:rect l="0" t="0" r="0" b="0"/>
          <a:pathLst>
            <a:path>
              <a:moveTo>
                <a:pt x="0" y="2525739"/>
              </a:moveTo>
              <a:lnTo>
                <a:pt x="265101" y="2525739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015500" y="1804958"/>
        <a:ext cx="129039" cy="129039"/>
      </dsp:txXfrm>
    </dsp:sp>
    <dsp:sp modelId="{AFC96E2D-17FD-4EF6-A3BA-8BD901136085}">
      <dsp:nvSpPr>
        <dsp:cNvPr id="0" name=""/>
        <dsp:cNvSpPr/>
      </dsp:nvSpPr>
      <dsp:spPr>
        <a:xfrm rot="16200000">
          <a:off x="-1716138" y="2728229"/>
          <a:ext cx="4253877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>
              <a:latin typeface="Times New Roman" pitchFamily="18" charset="0"/>
              <a:cs typeface="Times New Roman" pitchFamily="18" charset="0"/>
            </a:rPr>
            <a:t>План работы по проекту 2023 -2024 учебный год</a:t>
          </a:r>
          <a:endParaRPr lang="ru-RU" sz="2800" kern="1200" dirty="0"/>
        </a:p>
      </dsp:txBody>
      <dsp:txXfrm>
        <a:off x="-1716138" y="2728229"/>
        <a:ext cx="4253877" cy="808236"/>
      </dsp:txXfrm>
    </dsp:sp>
    <dsp:sp modelId="{7D0A8EBE-CEBE-433F-83D9-C12F93A86C85}">
      <dsp:nvSpPr>
        <dsp:cNvPr id="0" name=""/>
        <dsp:cNvSpPr/>
      </dsp:nvSpPr>
      <dsp:spPr>
        <a:xfrm>
          <a:off x="1345121" y="202489"/>
          <a:ext cx="6877796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Смотр – конкурс центров по нравственно – патриотическому воспитанию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202489"/>
        <a:ext cx="6877796" cy="808236"/>
      </dsp:txXfrm>
    </dsp:sp>
    <dsp:sp modelId="{C25BE93C-5A18-4E23-80AA-62A874D18872}">
      <dsp:nvSpPr>
        <dsp:cNvPr id="0" name=""/>
        <dsp:cNvSpPr/>
      </dsp:nvSpPr>
      <dsp:spPr>
        <a:xfrm>
          <a:off x="1345121" y="1212785"/>
          <a:ext cx="6811070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«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День добра и уважения (день почтенного возраста)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1212785"/>
        <a:ext cx="6811070" cy="808236"/>
      </dsp:txXfrm>
    </dsp:sp>
    <dsp:sp modelId="{69BD0EB1-E67D-408A-AF44-61FC2C969E59}">
      <dsp:nvSpPr>
        <dsp:cNvPr id="0" name=""/>
        <dsp:cNvSpPr/>
      </dsp:nvSpPr>
      <dsp:spPr>
        <a:xfrm>
          <a:off x="1345121" y="2223081"/>
          <a:ext cx="6877796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Конкурс-выставка «Лучшее дидактическое пособие по нравственно-патриотическому воспитанию дошкольников»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2223081"/>
        <a:ext cx="6877796" cy="808236"/>
      </dsp:txXfrm>
    </dsp:sp>
    <dsp:sp modelId="{A1B4033C-425A-452F-BE59-FBED42D3B2D0}">
      <dsp:nvSpPr>
        <dsp:cNvPr id="0" name=""/>
        <dsp:cNvSpPr/>
      </dsp:nvSpPr>
      <dsp:spPr>
        <a:xfrm>
          <a:off x="1345121" y="3233377"/>
          <a:ext cx="6843174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КТД 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«Сохрани жизнь елочке»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3233377"/>
        <a:ext cx="6843174" cy="808236"/>
      </dsp:txXfrm>
    </dsp:sp>
    <dsp:sp modelId="{FD2E43E9-F8DE-49B9-9228-73D40A28064D}">
      <dsp:nvSpPr>
        <dsp:cNvPr id="0" name=""/>
        <dsp:cNvSpPr/>
      </dsp:nvSpPr>
      <dsp:spPr>
        <a:xfrm>
          <a:off x="1345121" y="4243673"/>
          <a:ext cx="6827480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КТД  «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Георгиевская ленточка»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4243673"/>
        <a:ext cx="6827480" cy="808236"/>
      </dsp:txXfrm>
    </dsp:sp>
    <dsp:sp modelId="{26C56B40-053F-47F3-820B-C5D78D9F30E2}">
      <dsp:nvSpPr>
        <dsp:cNvPr id="0" name=""/>
        <dsp:cNvSpPr/>
      </dsp:nvSpPr>
      <dsp:spPr>
        <a:xfrm>
          <a:off x="1345121" y="5253969"/>
          <a:ext cx="6827480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«Голубь – вестник мира!»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5253969"/>
        <a:ext cx="6827480" cy="80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6ED6-A626-42F3-9DA3-7263D880FE08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4613E-6DC8-4A68-B002-0C79C402A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54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Муниципальное бюджетное дошкольное образовательное учреждение детский сад «Улыбка» с. Павловск, Павловский район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4613E-6DC8-4A68-B002-0C79C402A30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25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27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6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8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85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48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27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7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87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C21B-F103-4DB4-B001-8349FB7AC5A4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72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ro22.ru/wp-content/uploads/2023/09/995-ot-25.09.202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astorgu3wao@yandex.ru" TargetMode="External"/><Relationship Id="rId2" Type="http://schemas.openxmlformats.org/officeDocument/2006/relationships/hyperlink" Target="http://pnsch.edu22.info/index.php/konkurs-rip-2020/9-svedeniya-ob-obrazovatelnoj-organizatsii/282-rip-2023-2025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doshkol_nik@mail.r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urnal@iro22.ru" TargetMode="External"/><Relationship Id="rId2" Type="http://schemas.openxmlformats.org/officeDocument/2006/relationships/hyperlink" Target="https://iro22.ru/dejatelnost/redakcionno-izdatelskaja-i-bibliotechno-informacionnaja-dejatelnost/nauchno-pedagogicheskij-zhurnal-uchitel-altaj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37626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Направление РИП: 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«Разработка</a:t>
            </a:r>
            <a:r>
              <a:rPr lang="ru-RU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апробация и (или) внедрение новых элементов содержания образования и систем воспитания, новых педагогических технологий, учебно-методических и учебно-лабораторных комплексов, форм, методов и средств обучения и воспитания в организациях, осуществляющих образовательную деятельность, в том числе с использованием ресурсов негосударственного </a:t>
            </a:r>
            <a:r>
              <a:rPr 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сектора»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077072"/>
            <a:ext cx="6760840" cy="2304256"/>
          </a:xfrm>
        </p:spPr>
        <p:txBody>
          <a:bodyPr>
            <a:normAutofit fontScale="47500" lnSpcReduction="20000"/>
          </a:bodyPr>
          <a:lstStyle/>
          <a:p>
            <a:r>
              <a:rPr lang="ru-RU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Наименование проекта: </a:t>
            </a:r>
          </a:p>
          <a:p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Технология коллективно-творческой деятельности (КТД) как средство патриотического воспитания детей дошкольного возраста в условиях внедрения и реализации Федеральной программы воспитания</a:t>
            </a: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5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60648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«Улыбка»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 Павловск, Павловский район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712879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Документы, 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закрепляющие статус РИП</a:t>
            </a:r>
            <a:endParaRPr lang="ru-RU" sz="32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867508" y="1277355"/>
            <a:ext cx="72008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372149" y="1277355"/>
            <a:ext cx="72008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6943" y="2096100"/>
            <a:ext cx="29523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Региональный уровень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71855" y="2069443"/>
            <a:ext cx="29523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Институциональный уровень</a:t>
            </a: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794954" y="3383859"/>
            <a:ext cx="3561022" cy="332361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Алтайского края от 25.09.2023 № 995 «Об утверждении перечня организаций, прошедших конкурсный отбор на присвоение статуса региональной инновационной площадки и включения опыта в банк лучших практик Алтайского края в 2023 году, утверждении плана мероприятий по развитию инновационной деятельности на 2023-2024 учебный год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12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iro22.ru/wp-content/uploads/2023/09/995-ot-25.09.2023.pdf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5387878" y="3383860"/>
            <a:ext cx="3360586" cy="332361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МБДОУ д/с «Улыбка» от 12.10.2023 г. «О работе региональной инновационной площадки в 2023-2024 учебном году»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1915271" y="2888188"/>
            <a:ext cx="495672" cy="4956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541590" y="2888188"/>
            <a:ext cx="495672" cy="4956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00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09120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itchFamily="18" charset="0"/>
                <a:ea typeface="+mn-ea"/>
                <a:cs typeface="Times New Roman" pitchFamily="18" charset="0"/>
              </a:rPr>
              <a:t>Ссылка </a:t>
            </a:r>
            <a: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  <a:t>официального сайта МБДОУ д/с «Улыбка»               на страницу «</a:t>
            </a:r>
            <a:r>
              <a:rPr lang="ru-RU" sz="2400" dirty="0">
                <a:latin typeface="Times New Roman" pitchFamily="18" charset="0"/>
                <a:ea typeface="+mn-ea"/>
                <a:cs typeface="Times New Roman" pitchFamily="18" charset="0"/>
              </a:rPr>
              <a:t>Инновационная деятельность</a:t>
            </a:r>
            <a: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  <a:t>»  РИП 2023-2025</a:t>
            </a:r>
            <a:b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http://</a:t>
            </a:r>
            <a:r>
              <a:rPr lang="en-US" sz="2400" dirty="0" smtClean="0"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pnsch.edu22.info/index.php/konkurs-rip-2020/9-svedeniya-ob-obrazovatelnoj-organizatsii/282-rip-2023-2025</a:t>
            </a:r>
            <a: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332656"/>
            <a:ext cx="4038600" cy="45259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Руководитель РИП: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Расторгуева Ольга Александровна, старший воспитатель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МБДОУ д/с «Улыбка»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Контакты: телефон(38581)20708,   89236422295   Е-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hlinkClick r:id="rId3"/>
              </a:rPr>
              <a:t>rastorgu3wao@yandex.ru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260648"/>
            <a:ext cx="4038600" cy="4525963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Научный консультант: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Меремьянина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Ольга Романовна, заведующий кафедрой дошкольного и начального общего образования КАУ ДПО АИРО имени А.Н. Топорова  канд.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наук,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доцент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Е-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mail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hlinkClick r:id="rId4"/>
              </a:rPr>
              <a:t>doshkol_nik@mail.ru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10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Проект: «Технология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коллективно-творческой деятельности (КТД) как средство патриотического воспитания детей дошкольного возраста в условиях внедрения и реализации Федеральной программы воспитания»</a:t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988840"/>
            <a:ext cx="4040188" cy="63976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4040188" cy="395128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банка методических  разработок по организации и проведению коллективно творческих дел для формирования патриотического воспитания дошкольников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2060848"/>
            <a:ext cx="4041775" cy="63976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Сроки реализации: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708920"/>
            <a:ext cx="4041775" cy="395128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2023 – 2025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779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63347"/>
              </p:ext>
            </p:extLst>
          </p:nvPr>
        </p:nvGraphicFramePr>
        <p:xfrm>
          <a:off x="457200" y="332656"/>
          <a:ext cx="82296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877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Стажерские практики в 2023 -2024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у.г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844824"/>
            <a:ext cx="6912768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2023 -2024 учебный год –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 работы по проекту.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2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Темы для тиражирования опыта на региональном уровне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Размещение статьи на странице «Инновационная деятельность в системе образования Алтайского края» сайта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АИРО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https://iro22.ru/dejatelnost/redakcionno-izdatelskaja-i-bibliotechno-informacionnaja-dejatelnost/nauchno-pedagogicheskij-zhurnal-uchitel-altaja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Патриотическое воспитание дошкольников в условиях современного образовательного учреждения» </a:t>
            </a:r>
            <a:r>
              <a:rPr lang="en-US" b="1" dirty="0" smtClean="0">
                <a:solidFill>
                  <a:srgbClr val="009490"/>
                </a:solidFill>
                <a:latin typeface="Inter"/>
                <a:hlinkClick r:id="rId3"/>
              </a:rPr>
              <a:t>journal@iro22.ru</a:t>
            </a:r>
            <a:r>
              <a:rPr lang="en-US" b="1" dirty="0">
                <a:solidFill>
                  <a:srgbClr val="000000"/>
                </a:solidFill>
                <a:latin typeface="Inter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32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304756"/>
              </p:ext>
            </p:extLst>
          </p:nvPr>
        </p:nvGraphicFramePr>
        <p:xfrm>
          <a:off x="457200" y="332656"/>
          <a:ext cx="82296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69696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448</Words>
  <Application>Microsoft Office PowerPoint</Application>
  <PresentationFormat>Экран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Направление РИП:  «Разработка, апробация и (или) внедрение новых элементов содержания образования и систем воспитания, новых педагогических технологий, учебно-методических и учебно-лабораторных комплексов, форм, методов и средств обучения и воспитания в организациях, осуществляющих образовательную деятельность, в том числе с использованием ресурсов негосударственного сектора»</vt:lpstr>
      <vt:lpstr>Презентация PowerPoint</vt:lpstr>
      <vt:lpstr>Ссылка официального сайта МБДОУ д/с «Улыбка»               на страницу «Инновационная деятельность»  РИП 2023-2025 http://pnsch.edu22.info/index.php/konkurs-rip-2020/9-svedeniya-ob-obrazovatelnoj-organizatsii/282-rip-2023-2025 </vt:lpstr>
      <vt:lpstr>Проект: «Технология коллективно-творческой деятельности (КТД) как средство патриотического воспитания детей дошкольного возраста в условиях внедрения и реализации Федеральной программы воспитания» </vt:lpstr>
      <vt:lpstr>Презентация PowerPoint</vt:lpstr>
      <vt:lpstr>Стажерские практики в 2023 -2024 у.г.</vt:lpstr>
      <vt:lpstr>Темы для тиражирования опыта на региональном уровне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Направление РИП:  «Разработка, апробация и (или) внедрение новых элементов содержания образования и систем воспитания, новых педагогических технологий, учебно-методических и учебно-лабораторных комплексов, форм, методов и средств обучения и воспитания в организациях, осуществляющих образовательную деятельность, в том числе с использованием ресурсов негосударственного сектора»</dc:title>
  <dc:creator>User</dc:creator>
  <cp:lastModifiedBy>User</cp:lastModifiedBy>
  <cp:revision>19</cp:revision>
  <dcterms:created xsi:type="dcterms:W3CDTF">2023-11-19T13:26:44Z</dcterms:created>
  <dcterms:modified xsi:type="dcterms:W3CDTF">2023-11-22T16:10:16Z</dcterms:modified>
</cp:coreProperties>
</file>